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0769600" cy="7562850"/>
  <p:notesSz cx="9236075" cy="7010400"/>
  <p:embeddedFontLst>
    <p:embeddedFont>
      <p:font typeface="Calibri" panose="020F0502020204030204" pitchFamily="34" charset="0"/>
      <p:regular r:id="rId11"/>
      <p:bold r:id="rId12"/>
      <p:italic r:id="rId13"/>
      <p:boldItalic r:id="rId14"/>
    </p:embeddedFont>
    <p:embeddedFont>
      <p:font typeface="Century" panose="02040604050505020304" pitchFamily="18" charset="0"/>
      <p:regular r:id="rId15"/>
    </p:embeddedFont>
    <p:embeddedFont>
      <p:font typeface="Century Gothic" panose="020B0502020202020204"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iqA+kK4BdoCqAXV02M3zH7IOisl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308" y="48"/>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4002662" cy="350226"/>
          </a:xfrm>
          <a:prstGeom prst="rect">
            <a:avLst/>
          </a:prstGeom>
          <a:noFill/>
          <a:ln>
            <a:noFill/>
          </a:ln>
        </p:spPr>
        <p:txBody>
          <a:bodyPr spcFirstLastPara="1" wrap="square" lIns="81025" tIns="40500" rIns="81025" bIns="405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232052" y="0"/>
            <a:ext cx="4001300" cy="350226"/>
          </a:xfrm>
          <a:prstGeom prst="rect">
            <a:avLst/>
          </a:prstGeom>
          <a:noFill/>
          <a:ln>
            <a:noFill/>
          </a:ln>
        </p:spPr>
        <p:txBody>
          <a:bodyPr spcFirstLastPara="1" wrap="square" lIns="81025" tIns="40500" rIns="81025" bIns="40500" anchor="t" anchorCtr="0">
            <a:noAutofit/>
          </a:bodyPr>
          <a:lstStyle>
            <a:lvl1pPr marR="0" lvl="0" algn="r"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746375" y="525463"/>
            <a:ext cx="3743325"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23063" y="3330088"/>
            <a:ext cx="7389949" cy="3154974"/>
          </a:xfrm>
          <a:prstGeom prst="rect">
            <a:avLst/>
          </a:prstGeom>
          <a:noFill/>
          <a:ln>
            <a:noFill/>
          </a:ln>
        </p:spPr>
        <p:txBody>
          <a:bodyPr spcFirstLastPara="1" wrap="square" lIns="81025" tIns="40500" rIns="81025" bIns="405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658704"/>
            <a:ext cx="4002662" cy="350226"/>
          </a:xfrm>
          <a:prstGeom prst="rect">
            <a:avLst/>
          </a:prstGeom>
          <a:noFill/>
          <a:ln>
            <a:noFill/>
          </a:ln>
        </p:spPr>
        <p:txBody>
          <a:bodyPr spcFirstLastPara="1" wrap="square" lIns="81025" tIns="40500" rIns="81025" bIns="40500" anchor="b"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232052" y="6658704"/>
            <a:ext cx="4001300" cy="350226"/>
          </a:xfrm>
          <a:prstGeom prst="rect">
            <a:avLst/>
          </a:prstGeom>
          <a:noFill/>
          <a:ln>
            <a:noFill/>
          </a:ln>
        </p:spPr>
        <p:txBody>
          <a:bodyPr spcFirstLastPara="1" wrap="square" lIns="81025" tIns="40500" rIns="81025" bIns="40500" anchor="b"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chemeClr val="dk1"/>
                </a:solidFill>
                <a:latin typeface="Calibri"/>
                <a:ea typeface="Calibri"/>
                <a:cs typeface="Calibri"/>
                <a:sym typeface="Calibri"/>
              </a:rPr>
              <a:t>‹#›</a:t>
            </a:fld>
            <a:endParaRPr sz="11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txBox="1">
            <a:spLocks noGrp="1"/>
          </p:cNvSpPr>
          <p:nvPr>
            <p:ph type="body" idx="1"/>
          </p:nvPr>
        </p:nvSpPr>
        <p:spPr>
          <a:xfrm>
            <a:off x="923063" y="3330088"/>
            <a:ext cx="7389949" cy="3154974"/>
          </a:xfrm>
          <a:prstGeom prst="rect">
            <a:avLst/>
          </a:prstGeom>
          <a:noFill/>
          <a:ln>
            <a:noFill/>
          </a:ln>
        </p:spPr>
        <p:txBody>
          <a:bodyPr spcFirstLastPara="1" wrap="square" lIns="81025" tIns="40500" rIns="81025" bIns="40500" anchor="t" anchorCtr="0">
            <a:normAutofit/>
          </a:bodyPr>
          <a:lstStyle/>
          <a:p>
            <a:pPr marL="0" lvl="0" indent="0" algn="l" rtl="0">
              <a:lnSpc>
                <a:spcPct val="100000"/>
              </a:lnSpc>
              <a:spcBef>
                <a:spcPts val="0"/>
              </a:spcBef>
              <a:spcAft>
                <a:spcPts val="0"/>
              </a:spcAft>
              <a:buSzPts val="1400"/>
              <a:buNone/>
            </a:pPr>
            <a:endParaRPr/>
          </a:p>
        </p:txBody>
      </p:sp>
      <p:sp>
        <p:nvSpPr>
          <p:cNvPr id="103" name="Google Shape;103;p1:notes"/>
          <p:cNvSpPr>
            <a:spLocks noGrp="1" noRot="1" noChangeAspect="1"/>
          </p:cNvSpPr>
          <p:nvPr>
            <p:ph type="sldImg" idx="2"/>
          </p:nvPr>
        </p:nvSpPr>
        <p:spPr>
          <a:xfrm>
            <a:off x="2746375" y="525463"/>
            <a:ext cx="3743325"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2:notes"/>
          <p:cNvSpPr txBox="1">
            <a:spLocks noGrp="1"/>
          </p:cNvSpPr>
          <p:nvPr>
            <p:ph type="body" idx="1"/>
          </p:nvPr>
        </p:nvSpPr>
        <p:spPr>
          <a:xfrm>
            <a:off x="923063" y="3330088"/>
            <a:ext cx="7389949" cy="3154974"/>
          </a:xfrm>
          <a:prstGeom prst="rect">
            <a:avLst/>
          </a:prstGeom>
          <a:noFill/>
          <a:ln>
            <a:noFill/>
          </a:ln>
        </p:spPr>
        <p:txBody>
          <a:bodyPr spcFirstLastPara="1" wrap="square" lIns="81025" tIns="40500" rIns="81025" bIns="40500" anchor="t" anchorCtr="0">
            <a:normAutofit/>
          </a:bodyPr>
          <a:lstStyle/>
          <a:p>
            <a:pPr marL="0" lvl="0" indent="0" algn="l" rtl="0">
              <a:lnSpc>
                <a:spcPct val="100000"/>
              </a:lnSpc>
              <a:spcBef>
                <a:spcPts val="0"/>
              </a:spcBef>
              <a:spcAft>
                <a:spcPts val="0"/>
              </a:spcAft>
              <a:buSzPts val="1400"/>
              <a:buNone/>
            </a:pPr>
            <a:endParaRPr/>
          </a:p>
        </p:txBody>
      </p:sp>
      <p:sp>
        <p:nvSpPr>
          <p:cNvPr id="154" name="Google Shape;154;p2:notes"/>
          <p:cNvSpPr>
            <a:spLocks noGrp="1" noRot="1" noChangeAspect="1"/>
          </p:cNvSpPr>
          <p:nvPr>
            <p:ph type="sldImg" idx="2"/>
          </p:nvPr>
        </p:nvSpPr>
        <p:spPr>
          <a:xfrm>
            <a:off x="2746375" y="525463"/>
            <a:ext cx="3743325"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3:notes"/>
          <p:cNvSpPr txBox="1">
            <a:spLocks noGrp="1"/>
          </p:cNvSpPr>
          <p:nvPr>
            <p:ph type="body" idx="1"/>
          </p:nvPr>
        </p:nvSpPr>
        <p:spPr>
          <a:xfrm>
            <a:off x="923063" y="3330088"/>
            <a:ext cx="7389949" cy="3154974"/>
          </a:xfrm>
          <a:prstGeom prst="rect">
            <a:avLst/>
          </a:prstGeom>
          <a:noFill/>
          <a:ln>
            <a:noFill/>
          </a:ln>
        </p:spPr>
        <p:txBody>
          <a:bodyPr spcFirstLastPara="1" wrap="square" lIns="81025" tIns="40500" rIns="81025" bIns="40500" anchor="t" anchorCtr="0">
            <a:normAutofit/>
          </a:bodyPr>
          <a:lstStyle/>
          <a:p>
            <a:pPr marL="0" lvl="0" indent="0" algn="l" rtl="0">
              <a:lnSpc>
                <a:spcPct val="100000"/>
              </a:lnSpc>
              <a:spcBef>
                <a:spcPts val="0"/>
              </a:spcBef>
              <a:spcAft>
                <a:spcPts val="0"/>
              </a:spcAft>
              <a:buSzPts val="1400"/>
              <a:buNone/>
            </a:pPr>
            <a:endParaRPr/>
          </a:p>
        </p:txBody>
      </p:sp>
      <p:sp>
        <p:nvSpPr>
          <p:cNvPr id="198" name="Google Shape;198;p3:notes"/>
          <p:cNvSpPr>
            <a:spLocks noGrp="1" noRot="1" noChangeAspect="1"/>
          </p:cNvSpPr>
          <p:nvPr>
            <p:ph type="sldImg" idx="2"/>
          </p:nvPr>
        </p:nvSpPr>
        <p:spPr>
          <a:xfrm>
            <a:off x="2746375" y="525463"/>
            <a:ext cx="3743325"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4:notes"/>
          <p:cNvSpPr txBox="1">
            <a:spLocks noGrp="1"/>
          </p:cNvSpPr>
          <p:nvPr>
            <p:ph type="body" idx="1"/>
          </p:nvPr>
        </p:nvSpPr>
        <p:spPr>
          <a:xfrm>
            <a:off x="923063" y="3330088"/>
            <a:ext cx="7389949" cy="3154974"/>
          </a:xfrm>
          <a:prstGeom prst="rect">
            <a:avLst/>
          </a:prstGeom>
          <a:noFill/>
          <a:ln>
            <a:noFill/>
          </a:ln>
        </p:spPr>
        <p:txBody>
          <a:bodyPr spcFirstLastPara="1" wrap="square" lIns="81025" tIns="40500" rIns="81025" bIns="40500" anchor="t" anchorCtr="0">
            <a:normAutofit/>
          </a:bodyPr>
          <a:lstStyle/>
          <a:p>
            <a:pPr marL="0" lvl="0" indent="0" algn="l" rtl="0">
              <a:lnSpc>
                <a:spcPct val="100000"/>
              </a:lnSpc>
              <a:spcBef>
                <a:spcPts val="0"/>
              </a:spcBef>
              <a:spcAft>
                <a:spcPts val="0"/>
              </a:spcAft>
              <a:buSzPts val="1400"/>
              <a:buNone/>
            </a:pPr>
            <a:endParaRPr/>
          </a:p>
        </p:txBody>
      </p:sp>
      <p:sp>
        <p:nvSpPr>
          <p:cNvPr id="264" name="Google Shape;264;p4:notes"/>
          <p:cNvSpPr>
            <a:spLocks noGrp="1" noRot="1" noChangeAspect="1"/>
          </p:cNvSpPr>
          <p:nvPr>
            <p:ph type="sldImg" idx="2"/>
          </p:nvPr>
        </p:nvSpPr>
        <p:spPr>
          <a:xfrm>
            <a:off x="2746375" y="525463"/>
            <a:ext cx="3743325"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6:notes"/>
          <p:cNvSpPr txBox="1">
            <a:spLocks noGrp="1"/>
          </p:cNvSpPr>
          <p:nvPr>
            <p:ph type="body" idx="1"/>
          </p:nvPr>
        </p:nvSpPr>
        <p:spPr>
          <a:xfrm>
            <a:off x="923063" y="3330088"/>
            <a:ext cx="7389949" cy="3154974"/>
          </a:xfrm>
          <a:prstGeom prst="rect">
            <a:avLst/>
          </a:prstGeom>
          <a:noFill/>
          <a:ln>
            <a:noFill/>
          </a:ln>
        </p:spPr>
        <p:txBody>
          <a:bodyPr spcFirstLastPara="1" wrap="square" lIns="81025" tIns="40500" rIns="81025" bIns="40500" anchor="t" anchorCtr="0">
            <a:noAutofit/>
          </a:bodyPr>
          <a:lstStyle/>
          <a:p>
            <a:pPr marL="0" lvl="0" indent="0" algn="l" rtl="0">
              <a:lnSpc>
                <a:spcPct val="100000"/>
              </a:lnSpc>
              <a:spcBef>
                <a:spcPts val="0"/>
              </a:spcBef>
              <a:spcAft>
                <a:spcPts val="0"/>
              </a:spcAft>
              <a:buSzPts val="1400"/>
              <a:buNone/>
            </a:pPr>
            <a:endParaRPr/>
          </a:p>
        </p:txBody>
      </p:sp>
      <p:sp>
        <p:nvSpPr>
          <p:cNvPr id="347" name="Google Shape;347;p16:notes"/>
          <p:cNvSpPr>
            <a:spLocks noGrp="1" noRot="1" noChangeAspect="1"/>
          </p:cNvSpPr>
          <p:nvPr>
            <p:ph type="sldImg" idx="2"/>
          </p:nvPr>
        </p:nvSpPr>
        <p:spPr>
          <a:xfrm>
            <a:off x="2746375" y="525463"/>
            <a:ext cx="3743325"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7:notes"/>
          <p:cNvSpPr txBox="1">
            <a:spLocks noGrp="1"/>
          </p:cNvSpPr>
          <p:nvPr>
            <p:ph type="body" idx="1"/>
          </p:nvPr>
        </p:nvSpPr>
        <p:spPr>
          <a:xfrm>
            <a:off x="923063" y="3330088"/>
            <a:ext cx="7389949" cy="3154974"/>
          </a:xfrm>
          <a:prstGeom prst="rect">
            <a:avLst/>
          </a:prstGeom>
          <a:noFill/>
          <a:ln>
            <a:noFill/>
          </a:ln>
        </p:spPr>
        <p:txBody>
          <a:bodyPr spcFirstLastPara="1" wrap="square" lIns="81025" tIns="40500" rIns="81025" bIns="40500" anchor="t" anchorCtr="0">
            <a:noAutofit/>
          </a:bodyPr>
          <a:lstStyle/>
          <a:p>
            <a:pPr marL="0" lvl="0" indent="0" algn="l" rtl="0">
              <a:lnSpc>
                <a:spcPct val="100000"/>
              </a:lnSpc>
              <a:spcBef>
                <a:spcPts val="0"/>
              </a:spcBef>
              <a:spcAft>
                <a:spcPts val="0"/>
              </a:spcAft>
              <a:buSzPts val="1400"/>
              <a:buNone/>
            </a:pPr>
            <a:endParaRPr/>
          </a:p>
        </p:txBody>
      </p:sp>
      <p:sp>
        <p:nvSpPr>
          <p:cNvPr id="358" name="Google Shape;358;p17:notes"/>
          <p:cNvSpPr>
            <a:spLocks noGrp="1" noRot="1" noChangeAspect="1"/>
          </p:cNvSpPr>
          <p:nvPr>
            <p:ph type="sldImg" idx="2"/>
          </p:nvPr>
        </p:nvSpPr>
        <p:spPr>
          <a:xfrm>
            <a:off x="2746375" y="525463"/>
            <a:ext cx="3743325"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8:notes"/>
          <p:cNvSpPr txBox="1">
            <a:spLocks noGrp="1"/>
          </p:cNvSpPr>
          <p:nvPr>
            <p:ph type="body" idx="1"/>
          </p:nvPr>
        </p:nvSpPr>
        <p:spPr>
          <a:xfrm>
            <a:off x="923063" y="3330088"/>
            <a:ext cx="7389949" cy="3154974"/>
          </a:xfrm>
          <a:prstGeom prst="rect">
            <a:avLst/>
          </a:prstGeom>
          <a:noFill/>
          <a:ln>
            <a:noFill/>
          </a:ln>
        </p:spPr>
        <p:txBody>
          <a:bodyPr spcFirstLastPara="1" wrap="square" lIns="81025" tIns="40500" rIns="81025" bIns="40500" anchor="t" anchorCtr="0">
            <a:noAutofit/>
          </a:bodyPr>
          <a:lstStyle/>
          <a:p>
            <a:pPr marL="0" lvl="0" indent="0" algn="l" rtl="0">
              <a:lnSpc>
                <a:spcPct val="100000"/>
              </a:lnSpc>
              <a:spcBef>
                <a:spcPts val="0"/>
              </a:spcBef>
              <a:spcAft>
                <a:spcPts val="0"/>
              </a:spcAft>
              <a:buSzPts val="1400"/>
              <a:buNone/>
            </a:pPr>
            <a:endParaRPr/>
          </a:p>
        </p:txBody>
      </p:sp>
      <p:sp>
        <p:nvSpPr>
          <p:cNvPr id="367" name="Google Shape;367;p18:notes"/>
          <p:cNvSpPr>
            <a:spLocks noGrp="1" noRot="1" noChangeAspect="1"/>
          </p:cNvSpPr>
          <p:nvPr>
            <p:ph type="sldImg" idx="2"/>
          </p:nvPr>
        </p:nvSpPr>
        <p:spPr>
          <a:xfrm>
            <a:off x="2746375" y="525463"/>
            <a:ext cx="3743325"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19:notes"/>
          <p:cNvSpPr txBox="1">
            <a:spLocks noGrp="1"/>
          </p:cNvSpPr>
          <p:nvPr>
            <p:ph type="body" idx="1"/>
          </p:nvPr>
        </p:nvSpPr>
        <p:spPr>
          <a:xfrm>
            <a:off x="923063" y="3330088"/>
            <a:ext cx="7389949" cy="3154974"/>
          </a:xfrm>
          <a:prstGeom prst="rect">
            <a:avLst/>
          </a:prstGeom>
          <a:noFill/>
          <a:ln>
            <a:noFill/>
          </a:ln>
        </p:spPr>
        <p:txBody>
          <a:bodyPr spcFirstLastPara="1" wrap="square" lIns="81025" tIns="40500" rIns="81025" bIns="40500" anchor="t" anchorCtr="0">
            <a:noAutofit/>
          </a:bodyPr>
          <a:lstStyle/>
          <a:p>
            <a:pPr marL="0" lvl="0" indent="0" algn="l" rtl="0">
              <a:lnSpc>
                <a:spcPct val="100000"/>
              </a:lnSpc>
              <a:spcBef>
                <a:spcPts val="0"/>
              </a:spcBef>
              <a:spcAft>
                <a:spcPts val="0"/>
              </a:spcAft>
              <a:buSzPts val="1400"/>
              <a:buNone/>
            </a:pPr>
            <a:endParaRPr/>
          </a:p>
        </p:txBody>
      </p:sp>
      <p:sp>
        <p:nvSpPr>
          <p:cNvPr id="376" name="Google Shape;376;p19:notes"/>
          <p:cNvSpPr>
            <a:spLocks noGrp="1" noRot="1" noChangeAspect="1"/>
          </p:cNvSpPr>
          <p:nvPr>
            <p:ph type="sldImg" idx="2"/>
          </p:nvPr>
        </p:nvSpPr>
        <p:spPr>
          <a:xfrm>
            <a:off x="2746375" y="525463"/>
            <a:ext cx="3743325"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11"/>
          <p:cNvSpPr/>
          <p:nvPr/>
        </p:nvSpPr>
        <p:spPr>
          <a:xfrm>
            <a:off x="0" y="0"/>
            <a:ext cx="10707128" cy="7560005"/>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 name="Google Shape;17;p11"/>
          <p:cNvSpPr/>
          <p:nvPr/>
        </p:nvSpPr>
        <p:spPr>
          <a:xfrm>
            <a:off x="42192" y="30844"/>
            <a:ext cx="10664936" cy="752916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 name="Google Shape;18;p11"/>
          <p:cNvSpPr/>
          <p:nvPr/>
        </p:nvSpPr>
        <p:spPr>
          <a:xfrm>
            <a:off x="0" y="0"/>
            <a:ext cx="10707128" cy="7560005"/>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 name="Google Shape;19;p11"/>
          <p:cNvSpPr/>
          <p:nvPr/>
        </p:nvSpPr>
        <p:spPr>
          <a:xfrm>
            <a:off x="0" y="7855"/>
            <a:ext cx="10697498" cy="7552149"/>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 name="Google Shape;20;p11"/>
          <p:cNvSpPr/>
          <p:nvPr/>
        </p:nvSpPr>
        <p:spPr>
          <a:xfrm>
            <a:off x="0" y="0"/>
            <a:ext cx="10707128" cy="7560005"/>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 name="Google Shape;21;p11"/>
          <p:cNvSpPr/>
          <p:nvPr/>
        </p:nvSpPr>
        <p:spPr>
          <a:xfrm>
            <a:off x="0" y="0"/>
            <a:ext cx="10707128" cy="7560005"/>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 name="Google Shape;22;p11"/>
          <p:cNvSpPr/>
          <p:nvPr/>
        </p:nvSpPr>
        <p:spPr>
          <a:xfrm>
            <a:off x="1097888" y="4076899"/>
            <a:ext cx="720090" cy="623570"/>
          </a:xfrm>
          <a:custGeom>
            <a:avLst/>
            <a:gdLst/>
            <a:ahLst/>
            <a:cxnLst/>
            <a:rect l="l" t="t" r="r" b="b"/>
            <a:pathLst>
              <a:path w="720089" h="623570" extrusionOk="0">
                <a:moveTo>
                  <a:pt x="539889" y="0"/>
                </a:moveTo>
                <a:lnTo>
                  <a:pt x="179971" y="0"/>
                </a:lnTo>
                <a:lnTo>
                  <a:pt x="0" y="311683"/>
                </a:lnTo>
                <a:lnTo>
                  <a:pt x="179971" y="623417"/>
                </a:lnTo>
                <a:lnTo>
                  <a:pt x="539889" y="623417"/>
                </a:lnTo>
                <a:lnTo>
                  <a:pt x="544164" y="616013"/>
                </a:lnTo>
                <a:lnTo>
                  <a:pt x="184251" y="616013"/>
                </a:lnTo>
                <a:lnTo>
                  <a:pt x="8572" y="311683"/>
                </a:lnTo>
                <a:lnTo>
                  <a:pt x="184251" y="7404"/>
                </a:lnTo>
                <a:lnTo>
                  <a:pt x="544164" y="7404"/>
                </a:lnTo>
                <a:lnTo>
                  <a:pt x="539889" y="0"/>
                </a:lnTo>
                <a:close/>
              </a:path>
              <a:path w="720089" h="623570" extrusionOk="0">
                <a:moveTo>
                  <a:pt x="544164" y="7404"/>
                </a:moveTo>
                <a:lnTo>
                  <a:pt x="535622" y="7404"/>
                </a:lnTo>
                <a:lnTo>
                  <a:pt x="711301" y="311683"/>
                </a:lnTo>
                <a:lnTo>
                  <a:pt x="535622" y="616013"/>
                </a:lnTo>
                <a:lnTo>
                  <a:pt x="544164" y="616013"/>
                </a:lnTo>
                <a:lnTo>
                  <a:pt x="719861" y="311683"/>
                </a:lnTo>
                <a:lnTo>
                  <a:pt x="544164" y="7404"/>
                </a:lnTo>
                <a:close/>
              </a:path>
            </a:pathLst>
          </a:custGeom>
          <a:solidFill>
            <a:srgbClr val="93959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 name="Google Shape;23;p11"/>
          <p:cNvSpPr/>
          <p:nvPr/>
        </p:nvSpPr>
        <p:spPr>
          <a:xfrm>
            <a:off x="0" y="5421283"/>
            <a:ext cx="584200" cy="623570"/>
          </a:xfrm>
          <a:custGeom>
            <a:avLst/>
            <a:gdLst/>
            <a:ahLst/>
            <a:cxnLst/>
            <a:rect l="l" t="t" r="r" b="b"/>
            <a:pathLst>
              <a:path w="584200" h="623570" extrusionOk="0">
                <a:moveTo>
                  <a:pt x="0" y="547758"/>
                </a:moveTo>
                <a:lnTo>
                  <a:pt x="43696" y="623455"/>
                </a:lnTo>
                <a:lnTo>
                  <a:pt x="403640" y="623455"/>
                </a:lnTo>
                <a:lnTo>
                  <a:pt x="407936" y="616013"/>
                </a:lnTo>
                <a:lnTo>
                  <a:pt x="47989" y="616013"/>
                </a:lnTo>
                <a:lnTo>
                  <a:pt x="0" y="532887"/>
                </a:lnTo>
                <a:lnTo>
                  <a:pt x="0" y="547758"/>
                </a:lnTo>
              </a:path>
              <a:path w="584200" h="623570" extrusionOk="0">
                <a:moveTo>
                  <a:pt x="407929" y="7429"/>
                </a:moveTo>
                <a:lnTo>
                  <a:pt x="399360" y="7429"/>
                </a:lnTo>
                <a:lnTo>
                  <a:pt x="575039" y="311708"/>
                </a:lnTo>
                <a:lnTo>
                  <a:pt x="399360" y="616013"/>
                </a:lnTo>
                <a:lnTo>
                  <a:pt x="407936" y="616013"/>
                </a:lnTo>
                <a:lnTo>
                  <a:pt x="583611" y="311708"/>
                </a:lnTo>
                <a:lnTo>
                  <a:pt x="407929" y="7429"/>
                </a:lnTo>
              </a:path>
              <a:path w="584200" h="623570" extrusionOk="0">
                <a:moveTo>
                  <a:pt x="403640" y="0"/>
                </a:moveTo>
                <a:lnTo>
                  <a:pt x="43696" y="0"/>
                </a:lnTo>
                <a:lnTo>
                  <a:pt x="0" y="75687"/>
                </a:lnTo>
                <a:lnTo>
                  <a:pt x="0" y="90548"/>
                </a:lnTo>
                <a:lnTo>
                  <a:pt x="47989" y="7429"/>
                </a:lnTo>
                <a:lnTo>
                  <a:pt x="407929" y="7429"/>
                </a:lnTo>
                <a:lnTo>
                  <a:pt x="403640" y="0"/>
                </a:lnTo>
              </a:path>
            </a:pathLst>
          </a:custGeom>
          <a:solidFill>
            <a:srgbClr val="93959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 name="Google Shape;24;p11"/>
          <p:cNvSpPr/>
          <p:nvPr/>
        </p:nvSpPr>
        <p:spPr>
          <a:xfrm>
            <a:off x="499491" y="5081280"/>
            <a:ext cx="720090" cy="623570"/>
          </a:xfrm>
          <a:custGeom>
            <a:avLst/>
            <a:gdLst/>
            <a:ahLst/>
            <a:cxnLst/>
            <a:rect l="l" t="t" r="r" b="b"/>
            <a:pathLst>
              <a:path w="720090" h="623570" extrusionOk="0">
                <a:moveTo>
                  <a:pt x="539902" y="0"/>
                </a:moveTo>
                <a:lnTo>
                  <a:pt x="179971" y="0"/>
                </a:lnTo>
                <a:lnTo>
                  <a:pt x="0" y="311683"/>
                </a:lnTo>
                <a:lnTo>
                  <a:pt x="179971" y="623430"/>
                </a:lnTo>
                <a:lnTo>
                  <a:pt x="539902" y="623430"/>
                </a:lnTo>
                <a:lnTo>
                  <a:pt x="544198" y="615988"/>
                </a:lnTo>
                <a:lnTo>
                  <a:pt x="184264" y="615988"/>
                </a:lnTo>
                <a:lnTo>
                  <a:pt x="8572" y="311683"/>
                </a:lnTo>
                <a:lnTo>
                  <a:pt x="184264" y="7404"/>
                </a:lnTo>
                <a:lnTo>
                  <a:pt x="544177" y="7404"/>
                </a:lnTo>
                <a:lnTo>
                  <a:pt x="539902" y="0"/>
                </a:lnTo>
                <a:close/>
              </a:path>
              <a:path w="720090" h="623570" extrusionOk="0">
                <a:moveTo>
                  <a:pt x="544177" y="7404"/>
                </a:moveTo>
                <a:lnTo>
                  <a:pt x="535635" y="7404"/>
                </a:lnTo>
                <a:lnTo>
                  <a:pt x="711314" y="311683"/>
                </a:lnTo>
                <a:lnTo>
                  <a:pt x="535635" y="615988"/>
                </a:lnTo>
                <a:lnTo>
                  <a:pt x="544198" y="615988"/>
                </a:lnTo>
                <a:lnTo>
                  <a:pt x="719874" y="311683"/>
                </a:lnTo>
                <a:lnTo>
                  <a:pt x="544177" y="7404"/>
                </a:lnTo>
                <a:close/>
              </a:path>
            </a:pathLst>
          </a:custGeom>
          <a:solidFill>
            <a:srgbClr val="93959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 name="Google Shape;25;p11"/>
          <p:cNvSpPr/>
          <p:nvPr/>
        </p:nvSpPr>
        <p:spPr>
          <a:xfrm>
            <a:off x="499491" y="5810561"/>
            <a:ext cx="720090" cy="623570"/>
          </a:xfrm>
          <a:custGeom>
            <a:avLst/>
            <a:gdLst/>
            <a:ahLst/>
            <a:cxnLst/>
            <a:rect l="l" t="t" r="r" b="b"/>
            <a:pathLst>
              <a:path w="720090" h="623570" extrusionOk="0">
                <a:moveTo>
                  <a:pt x="539902" y="0"/>
                </a:moveTo>
                <a:lnTo>
                  <a:pt x="179971" y="0"/>
                </a:lnTo>
                <a:lnTo>
                  <a:pt x="0" y="311708"/>
                </a:lnTo>
                <a:lnTo>
                  <a:pt x="179971" y="623417"/>
                </a:lnTo>
                <a:lnTo>
                  <a:pt x="539902" y="623417"/>
                </a:lnTo>
                <a:lnTo>
                  <a:pt x="544177" y="616013"/>
                </a:lnTo>
                <a:lnTo>
                  <a:pt x="184264" y="616013"/>
                </a:lnTo>
                <a:lnTo>
                  <a:pt x="8572" y="311708"/>
                </a:lnTo>
                <a:lnTo>
                  <a:pt x="184264" y="7429"/>
                </a:lnTo>
                <a:lnTo>
                  <a:pt x="544191" y="7429"/>
                </a:lnTo>
                <a:lnTo>
                  <a:pt x="539902" y="0"/>
                </a:lnTo>
                <a:close/>
              </a:path>
              <a:path w="720090" h="623570" extrusionOk="0">
                <a:moveTo>
                  <a:pt x="544191" y="7429"/>
                </a:moveTo>
                <a:lnTo>
                  <a:pt x="535635" y="7429"/>
                </a:lnTo>
                <a:lnTo>
                  <a:pt x="711314" y="311708"/>
                </a:lnTo>
                <a:lnTo>
                  <a:pt x="535635" y="616013"/>
                </a:lnTo>
                <a:lnTo>
                  <a:pt x="544177" y="616013"/>
                </a:lnTo>
                <a:lnTo>
                  <a:pt x="719874" y="311708"/>
                </a:lnTo>
                <a:lnTo>
                  <a:pt x="544191" y="7429"/>
                </a:lnTo>
                <a:close/>
              </a:path>
            </a:pathLst>
          </a:custGeom>
          <a:solidFill>
            <a:srgbClr val="93959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 name="Google Shape;26;p11"/>
          <p:cNvSpPr/>
          <p:nvPr/>
        </p:nvSpPr>
        <p:spPr>
          <a:xfrm>
            <a:off x="1156873" y="4765899"/>
            <a:ext cx="720090" cy="623570"/>
          </a:xfrm>
          <a:custGeom>
            <a:avLst/>
            <a:gdLst/>
            <a:ahLst/>
            <a:cxnLst/>
            <a:rect l="l" t="t" r="r" b="b"/>
            <a:pathLst>
              <a:path w="720089" h="623570" extrusionOk="0">
                <a:moveTo>
                  <a:pt x="539902" y="0"/>
                </a:moveTo>
                <a:lnTo>
                  <a:pt x="179971" y="0"/>
                </a:lnTo>
                <a:lnTo>
                  <a:pt x="0" y="311683"/>
                </a:lnTo>
                <a:lnTo>
                  <a:pt x="179971" y="623430"/>
                </a:lnTo>
                <a:lnTo>
                  <a:pt x="539902" y="623430"/>
                </a:lnTo>
                <a:lnTo>
                  <a:pt x="544198" y="615988"/>
                </a:lnTo>
                <a:lnTo>
                  <a:pt x="184251" y="615988"/>
                </a:lnTo>
                <a:lnTo>
                  <a:pt x="8572" y="311683"/>
                </a:lnTo>
                <a:lnTo>
                  <a:pt x="184251" y="7404"/>
                </a:lnTo>
                <a:lnTo>
                  <a:pt x="544177" y="7404"/>
                </a:lnTo>
                <a:lnTo>
                  <a:pt x="539902" y="0"/>
                </a:lnTo>
                <a:close/>
              </a:path>
              <a:path w="720089" h="623570" extrusionOk="0">
                <a:moveTo>
                  <a:pt x="544177" y="7404"/>
                </a:moveTo>
                <a:lnTo>
                  <a:pt x="535622" y="7404"/>
                </a:lnTo>
                <a:lnTo>
                  <a:pt x="711301" y="311683"/>
                </a:lnTo>
                <a:lnTo>
                  <a:pt x="535622" y="615988"/>
                </a:lnTo>
                <a:lnTo>
                  <a:pt x="544198" y="615988"/>
                </a:lnTo>
                <a:lnTo>
                  <a:pt x="719874" y="311683"/>
                </a:lnTo>
                <a:lnTo>
                  <a:pt x="544177" y="7404"/>
                </a:lnTo>
                <a:close/>
              </a:path>
            </a:pathLst>
          </a:custGeom>
          <a:solidFill>
            <a:srgbClr val="93959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 name="Google Shape;27;p11"/>
          <p:cNvSpPr/>
          <p:nvPr/>
        </p:nvSpPr>
        <p:spPr>
          <a:xfrm>
            <a:off x="1761473" y="4434035"/>
            <a:ext cx="720090" cy="623570"/>
          </a:xfrm>
          <a:custGeom>
            <a:avLst/>
            <a:gdLst/>
            <a:ahLst/>
            <a:cxnLst/>
            <a:rect l="l" t="t" r="r" b="b"/>
            <a:pathLst>
              <a:path w="720089" h="623570" extrusionOk="0">
                <a:moveTo>
                  <a:pt x="539927" y="0"/>
                </a:moveTo>
                <a:lnTo>
                  <a:pt x="179984" y="0"/>
                </a:lnTo>
                <a:lnTo>
                  <a:pt x="0" y="311708"/>
                </a:lnTo>
                <a:lnTo>
                  <a:pt x="179984" y="623430"/>
                </a:lnTo>
                <a:lnTo>
                  <a:pt x="539927" y="623430"/>
                </a:lnTo>
                <a:lnTo>
                  <a:pt x="544224" y="615988"/>
                </a:lnTo>
                <a:lnTo>
                  <a:pt x="184264" y="615988"/>
                </a:lnTo>
                <a:lnTo>
                  <a:pt x="8585" y="311708"/>
                </a:lnTo>
                <a:lnTo>
                  <a:pt x="184264" y="7404"/>
                </a:lnTo>
                <a:lnTo>
                  <a:pt x="544202" y="7404"/>
                </a:lnTo>
                <a:lnTo>
                  <a:pt x="539927" y="0"/>
                </a:lnTo>
                <a:close/>
              </a:path>
              <a:path w="720089" h="623570" extrusionOk="0">
                <a:moveTo>
                  <a:pt x="544202" y="7404"/>
                </a:moveTo>
                <a:lnTo>
                  <a:pt x="535635" y="7404"/>
                </a:lnTo>
                <a:lnTo>
                  <a:pt x="711314" y="311708"/>
                </a:lnTo>
                <a:lnTo>
                  <a:pt x="535635" y="615988"/>
                </a:lnTo>
                <a:lnTo>
                  <a:pt x="544224" y="615988"/>
                </a:lnTo>
                <a:lnTo>
                  <a:pt x="719886" y="311708"/>
                </a:lnTo>
                <a:lnTo>
                  <a:pt x="544202" y="7404"/>
                </a:lnTo>
                <a:close/>
              </a:path>
            </a:pathLst>
          </a:custGeom>
          <a:solidFill>
            <a:srgbClr val="93959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 name="Google Shape;28;p11"/>
          <p:cNvSpPr/>
          <p:nvPr/>
        </p:nvSpPr>
        <p:spPr>
          <a:xfrm>
            <a:off x="1089491" y="5459039"/>
            <a:ext cx="720090" cy="623570"/>
          </a:xfrm>
          <a:custGeom>
            <a:avLst/>
            <a:gdLst/>
            <a:ahLst/>
            <a:cxnLst/>
            <a:rect l="l" t="t" r="r" b="b"/>
            <a:pathLst>
              <a:path w="720089" h="623570" extrusionOk="0">
                <a:moveTo>
                  <a:pt x="539902" y="0"/>
                </a:moveTo>
                <a:lnTo>
                  <a:pt x="179971" y="0"/>
                </a:lnTo>
                <a:lnTo>
                  <a:pt x="0" y="311683"/>
                </a:lnTo>
                <a:lnTo>
                  <a:pt x="179971" y="623430"/>
                </a:lnTo>
                <a:lnTo>
                  <a:pt x="539902" y="623430"/>
                </a:lnTo>
                <a:lnTo>
                  <a:pt x="544199" y="615988"/>
                </a:lnTo>
                <a:lnTo>
                  <a:pt x="184264" y="615988"/>
                </a:lnTo>
                <a:lnTo>
                  <a:pt x="8572" y="311683"/>
                </a:lnTo>
                <a:lnTo>
                  <a:pt x="184264" y="7404"/>
                </a:lnTo>
                <a:lnTo>
                  <a:pt x="544177" y="7404"/>
                </a:lnTo>
                <a:lnTo>
                  <a:pt x="539902" y="0"/>
                </a:lnTo>
                <a:close/>
              </a:path>
              <a:path w="720089" h="623570" extrusionOk="0">
                <a:moveTo>
                  <a:pt x="544177" y="7404"/>
                </a:moveTo>
                <a:lnTo>
                  <a:pt x="535622" y="7404"/>
                </a:lnTo>
                <a:lnTo>
                  <a:pt x="711301" y="311683"/>
                </a:lnTo>
                <a:lnTo>
                  <a:pt x="535622" y="615988"/>
                </a:lnTo>
                <a:lnTo>
                  <a:pt x="544199" y="615988"/>
                </a:lnTo>
                <a:lnTo>
                  <a:pt x="719886" y="311683"/>
                </a:lnTo>
                <a:lnTo>
                  <a:pt x="544177" y="7404"/>
                </a:lnTo>
                <a:close/>
              </a:path>
            </a:pathLst>
          </a:custGeom>
          <a:solidFill>
            <a:srgbClr val="93959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 name="Google Shape;29;p11"/>
          <p:cNvSpPr/>
          <p:nvPr/>
        </p:nvSpPr>
        <p:spPr>
          <a:xfrm>
            <a:off x="0" y="4710306"/>
            <a:ext cx="584200" cy="623570"/>
          </a:xfrm>
          <a:custGeom>
            <a:avLst/>
            <a:gdLst/>
            <a:ahLst/>
            <a:cxnLst/>
            <a:rect l="l" t="t" r="r" b="b"/>
            <a:pathLst>
              <a:path w="584200" h="623570" extrusionOk="0">
                <a:moveTo>
                  <a:pt x="0" y="547729"/>
                </a:moveTo>
                <a:lnTo>
                  <a:pt x="43696" y="623417"/>
                </a:lnTo>
                <a:lnTo>
                  <a:pt x="403640" y="623417"/>
                </a:lnTo>
                <a:lnTo>
                  <a:pt x="407915" y="616013"/>
                </a:lnTo>
                <a:lnTo>
                  <a:pt x="47989" y="616013"/>
                </a:lnTo>
                <a:lnTo>
                  <a:pt x="0" y="532887"/>
                </a:lnTo>
                <a:lnTo>
                  <a:pt x="0" y="547729"/>
                </a:lnTo>
              </a:path>
              <a:path w="584200" h="623570" extrusionOk="0">
                <a:moveTo>
                  <a:pt x="407915" y="7404"/>
                </a:moveTo>
                <a:lnTo>
                  <a:pt x="399360" y="7404"/>
                </a:lnTo>
                <a:lnTo>
                  <a:pt x="575039" y="311708"/>
                </a:lnTo>
                <a:lnTo>
                  <a:pt x="399360" y="616013"/>
                </a:lnTo>
                <a:lnTo>
                  <a:pt x="407915" y="616013"/>
                </a:lnTo>
                <a:lnTo>
                  <a:pt x="583611" y="311708"/>
                </a:lnTo>
                <a:lnTo>
                  <a:pt x="407915" y="7404"/>
                </a:lnTo>
              </a:path>
              <a:path w="584200" h="623570" extrusionOk="0">
                <a:moveTo>
                  <a:pt x="403640" y="0"/>
                </a:moveTo>
                <a:lnTo>
                  <a:pt x="43696" y="0"/>
                </a:lnTo>
                <a:lnTo>
                  <a:pt x="0" y="75687"/>
                </a:lnTo>
                <a:lnTo>
                  <a:pt x="0" y="90529"/>
                </a:lnTo>
                <a:lnTo>
                  <a:pt x="47989" y="7404"/>
                </a:lnTo>
                <a:lnTo>
                  <a:pt x="407915" y="7404"/>
                </a:lnTo>
                <a:lnTo>
                  <a:pt x="403640" y="0"/>
                </a:lnTo>
              </a:path>
            </a:pathLst>
          </a:custGeom>
          <a:solidFill>
            <a:srgbClr val="93959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 name="Google Shape;30;p11"/>
          <p:cNvSpPr/>
          <p:nvPr/>
        </p:nvSpPr>
        <p:spPr>
          <a:xfrm>
            <a:off x="484992" y="4386138"/>
            <a:ext cx="720090" cy="623570"/>
          </a:xfrm>
          <a:custGeom>
            <a:avLst/>
            <a:gdLst/>
            <a:ahLst/>
            <a:cxnLst/>
            <a:rect l="l" t="t" r="r" b="b"/>
            <a:pathLst>
              <a:path w="720090" h="623570" extrusionOk="0">
                <a:moveTo>
                  <a:pt x="539915" y="0"/>
                </a:moveTo>
                <a:lnTo>
                  <a:pt x="179971" y="0"/>
                </a:lnTo>
                <a:lnTo>
                  <a:pt x="0" y="311708"/>
                </a:lnTo>
                <a:lnTo>
                  <a:pt x="179971" y="623430"/>
                </a:lnTo>
                <a:lnTo>
                  <a:pt x="539915" y="623430"/>
                </a:lnTo>
                <a:lnTo>
                  <a:pt x="544211" y="615988"/>
                </a:lnTo>
                <a:lnTo>
                  <a:pt x="184251" y="615988"/>
                </a:lnTo>
                <a:lnTo>
                  <a:pt x="8572" y="311708"/>
                </a:lnTo>
                <a:lnTo>
                  <a:pt x="184251" y="7416"/>
                </a:lnTo>
                <a:lnTo>
                  <a:pt x="544197" y="7416"/>
                </a:lnTo>
                <a:lnTo>
                  <a:pt x="539915" y="0"/>
                </a:lnTo>
                <a:close/>
              </a:path>
              <a:path w="720090" h="623570" extrusionOk="0">
                <a:moveTo>
                  <a:pt x="544197" y="7416"/>
                </a:moveTo>
                <a:lnTo>
                  <a:pt x="535622" y="7416"/>
                </a:lnTo>
                <a:lnTo>
                  <a:pt x="711301" y="311708"/>
                </a:lnTo>
                <a:lnTo>
                  <a:pt x="535622" y="615988"/>
                </a:lnTo>
                <a:lnTo>
                  <a:pt x="544211" y="615988"/>
                </a:lnTo>
                <a:lnTo>
                  <a:pt x="719874" y="311708"/>
                </a:lnTo>
                <a:lnTo>
                  <a:pt x="544197" y="7416"/>
                </a:lnTo>
                <a:close/>
              </a:path>
            </a:pathLst>
          </a:custGeom>
          <a:solidFill>
            <a:srgbClr val="93959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 name="Google Shape;31;p11"/>
          <p:cNvSpPr/>
          <p:nvPr/>
        </p:nvSpPr>
        <p:spPr>
          <a:xfrm>
            <a:off x="4848593" y="2926695"/>
            <a:ext cx="707390" cy="612775"/>
          </a:xfrm>
          <a:custGeom>
            <a:avLst/>
            <a:gdLst/>
            <a:ahLst/>
            <a:cxnLst/>
            <a:rect l="l" t="t" r="r" b="b"/>
            <a:pathLst>
              <a:path w="707389" h="612775" extrusionOk="0">
                <a:moveTo>
                  <a:pt x="530263" y="0"/>
                </a:moveTo>
                <a:lnTo>
                  <a:pt x="176771" y="0"/>
                </a:lnTo>
                <a:lnTo>
                  <a:pt x="0" y="306146"/>
                </a:lnTo>
                <a:lnTo>
                  <a:pt x="176771" y="612266"/>
                </a:lnTo>
                <a:lnTo>
                  <a:pt x="530263" y="612266"/>
                </a:lnTo>
                <a:lnTo>
                  <a:pt x="534464" y="604989"/>
                </a:lnTo>
                <a:lnTo>
                  <a:pt x="180962" y="604989"/>
                </a:lnTo>
                <a:lnTo>
                  <a:pt x="8420" y="306146"/>
                </a:lnTo>
                <a:lnTo>
                  <a:pt x="180962" y="7277"/>
                </a:lnTo>
                <a:lnTo>
                  <a:pt x="534464" y="7277"/>
                </a:lnTo>
                <a:lnTo>
                  <a:pt x="530263" y="0"/>
                </a:lnTo>
                <a:close/>
              </a:path>
              <a:path w="707389" h="612775" extrusionOk="0">
                <a:moveTo>
                  <a:pt x="534464" y="7277"/>
                </a:moveTo>
                <a:lnTo>
                  <a:pt x="526046" y="7277"/>
                </a:lnTo>
                <a:lnTo>
                  <a:pt x="698601" y="306146"/>
                </a:lnTo>
                <a:lnTo>
                  <a:pt x="526046" y="604989"/>
                </a:lnTo>
                <a:lnTo>
                  <a:pt x="534464" y="604989"/>
                </a:lnTo>
                <a:lnTo>
                  <a:pt x="707008" y="306146"/>
                </a:lnTo>
                <a:lnTo>
                  <a:pt x="534464" y="7277"/>
                </a:lnTo>
                <a:close/>
              </a:path>
            </a:pathLst>
          </a:custGeom>
          <a:solidFill>
            <a:srgbClr val="93959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 name="Google Shape;32;p11"/>
          <p:cNvSpPr/>
          <p:nvPr/>
        </p:nvSpPr>
        <p:spPr>
          <a:xfrm>
            <a:off x="4237061" y="3278790"/>
            <a:ext cx="707390" cy="612775"/>
          </a:xfrm>
          <a:custGeom>
            <a:avLst/>
            <a:gdLst/>
            <a:ahLst/>
            <a:cxnLst/>
            <a:rect l="l" t="t" r="r" b="b"/>
            <a:pathLst>
              <a:path w="707389" h="612775" extrusionOk="0">
                <a:moveTo>
                  <a:pt x="530263" y="0"/>
                </a:moveTo>
                <a:lnTo>
                  <a:pt x="176758" y="0"/>
                </a:lnTo>
                <a:lnTo>
                  <a:pt x="0" y="306120"/>
                </a:lnTo>
                <a:lnTo>
                  <a:pt x="176758" y="612266"/>
                </a:lnTo>
                <a:lnTo>
                  <a:pt x="530263" y="612266"/>
                </a:lnTo>
                <a:lnTo>
                  <a:pt x="534464" y="604989"/>
                </a:lnTo>
                <a:lnTo>
                  <a:pt x="180962" y="604989"/>
                </a:lnTo>
                <a:lnTo>
                  <a:pt x="8420" y="306120"/>
                </a:lnTo>
                <a:lnTo>
                  <a:pt x="180962" y="7277"/>
                </a:lnTo>
                <a:lnTo>
                  <a:pt x="534464" y="7277"/>
                </a:lnTo>
                <a:lnTo>
                  <a:pt x="530263" y="0"/>
                </a:lnTo>
                <a:close/>
              </a:path>
              <a:path w="707389" h="612775" extrusionOk="0">
                <a:moveTo>
                  <a:pt x="534464" y="7277"/>
                </a:moveTo>
                <a:lnTo>
                  <a:pt x="526046" y="7277"/>
                </a:lnTo>
                <a:lnTo>
                  <a:pt x="698588" y="306120"/>
                </a:lnTo>
                <a:lnTo>
                  <a:pt x="526046" y="604989"/>
                </a:lnTo>
                <a:lnTo>
                  <a:pt x="534464" y="604989"/>
                </a:lnTo>
                <a:lnTo>
                  <a:pt x="707009" y="306120"/>
                </a:lnTo>
                <a:lnTo>
                  <a:pt x="534464" y="7277"/>
                </a:lnTo>
                <a:close/>
              </a:path>
            </a:pathLst>
          </a:custGeom>
          <a:solidFill>
            <a:srgbClr val="93959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 name="Google Shape;33;p11"/>
          <p:cNvSpPr/>
          <p:nvPr/>
        </p:nvSpPr>
        <p:spPr>
          <a:xfrm>
            <a:off x="3612660" y="2944846"/>
            <a:ext cx="707390" cy="612775"/>
          </a:xfrm>
          <a:custGeom>
            <a:avLst/>
            <a:gdLst/>
            <a:ahLst/>
            <a:cxnLst/>
            <a:rect l="l" t="t" r="r" b="b"/>
            <a:pathLst>
              <a:path w="707389" h="612775" extrusionOk="0">
                <a:moveTo>
                  <a:pt x="530250" y="0"/>
                </a:moveTo>
                <a:lnTo>
                  <a:pt x="176758" y="0"/>
                </a:lnTo>
                <a:lnTo>
                  <a:pt x="0" y="306146"/>
                </a:lnTo>
                <a:lnTo>
                  <a:pt x="176758" y="612292"/>
                </a:lnTo>
                <a:lnTo>
                  <a:pt x="530250" y="612292"/>
                </a:lnTo>
                <a:lnTo>
                  <a:pt x="534466" y="604989"/>
                </a:lnTo>
                <a:lnTo>
                  <a:pt x="180949" y="604989"/>
                </a:lnTo>
                <a:lnTo>
                  <a:pt x="8420" y="306146"/>
                </a:lnTo>
                <a:lnTo>
                  <a:pt x="180949" y="7277"/>
                </a:lnTo>
                <a:lnTo>
                  <a:pt x="534452" y="7277"/>
                </a:lnTo>
                <a:lnTo>
                  <a:pt x="530250" y="0"/>
                </a:lnTo>
                <a:close/>
              </a:path>
              <a:path w="707389" h="612775" extrusionOk="0">
                <a:moveTo>
                  <a:pt x="534452" y="7277"/>
                </a:moveTo>
                <a:lnTo>
                  <a:pt x="526059" y="7277"/>
                </a:lnTo>
                <a:lnTo>
                  <a:pt x="698601" y="306146"/>
                </a:lnTo>
                <a:lnTo>
                  <a:pt x="526059" y="604989"/>
                </a:lnTo>
                <a:lnTo>
                  <a:pt x="534466" y="604989"/>
                </a:lnTo>
                <a:lnTo>
                  <a:pt x="707021" y="306146"/>
                </a:lnTo>
                <a:lnTo>
                  <a:pt x="534452" y="7277"/>
                </a:lnTo>
                <a:close/>
              </a:path>
            </a:pathLst>
          </a:custGeom>
          <a:solidFill>
            <a:srgbClr val="93959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 name="Google Shape;34;p11"/>
          <p:cNvSpPr/>
          <p:nvPr/>
        </p:nvSpPr>
        <p:spPr>
          <a:xfrm>
            <a:off x="3612660" y="3661126"/>
            <a:ext cx="707390" cy="612775"/>
          </a:xfrm>
          <a:custGeom>
            <a:avLst/>
            <a:gdLst/>
            <a:ahLst/>
            <a:cxnLst/>
            <a:rect l="l" t="t" r="r" b="b"/>
            <a:pathLst>
              <a:path w="707389" h="612775" extrusionOk="0">
                <a:moveTo>
                  <a:pt x="530250" y="0"/>
                </a:moveTo>
                <a:lnTo>
                  <a:pt x="176758" y="0"/>
                </a:lnTo>
                <a:lnTo>
                  <a:pt x="0" y="306120"/>
                </a:lnTo>
                <a:lnTo>
                  <a:pt x="176758" y="612266"/>
                </a:lnTo>
                <a:lnTo>
                  <a:pt x="530250" y="612266"/>
                </a:lnTo>
                <a:lnTo>
                  <a:pt x="534452" y="604989"/>
                </a:lnTo>
                <a:lnTo>
                  <a:pt x="180949" y="604989"/>
                </a:lnTo>
                <a:lnTo>
                  <a:pt x="8420" y="306120"/>
                </a:lnTo>
                <a:lnTo>
                  <a:pt x="180949" y="7251"/>
                </a:lnTo>
                <a:lnTo>
                  <a:pt x="534437" y="7251"/>
                </a:lnTo>
                <a:lnTo>
                  <a:pt x="530250" y="0"/>
                </a:lnTo>
                <a:close/>
              </a:path>
              <a:path w="707389" h="612775" extrusionOk="0">
                <a:moveTo>
                  <a:pt x="534437" y="7251"/>
                </a:moveTo>
                <a:lnTo>
                  <a:pt x="526059" y="7251"/>
                </a:lnTo>
                <a:lnTo>
                  <a:pt x="698601" y="306120"/>
                </a:lnTo>
                <a:lnTo>
                  <a:pt x="526059" y="604989"/>
                </a:lnTo>
                <a:lnTo>
                  <a:pt x="534452" y="604989"/>
                </a:lnTo>
                <a:lnTo>
                  <a:pt x="707021" y="306120"/>
                </a:lnTo>
                <a:lnTo>
                  <a:pt x="534437" y="7251"/>
                </a:lnTo>
                <a:close/>
              </a:path>
            </a:pathLst>
          </a:custGeom>
          <a:solidFill>
            <a:srgbClr val="93959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 name="Google Shape;35;p11"/>
          <p:cNvSpPr/>
          <p:nvPr/>
        </p:nvSpPr>
        <p:spPr>
          <a:xfrm>
            <a:off x="2967019" y="2635110"/>
            <a:ext cx="707390" cy="612775"/>
          </a:xfrm>
          <a:custGeom>
            <a:avLst/>
            <a:gdLst/>
            <a:ahLst/>
            <a:cxnLst/>
            <a:rect l="l" t="t" r="r" b="b"/>
            <a:pathLst>
              <a:path w="707389" h="612775" extrusionOk="0">
                <a:moveTo>
                  <a:pt x="530263" y="0"/>
                </a:moveTo>
                <a:lnTo>
                  <a:pt x="176758" y="0"/>
                </a:lnTo>
                <a:lnTo>
                  <a:pt x="0" y="306120"/>
                </a:lnTo>
                <a:lnTo>
                  <a:pt x="176758" y="612266"/>
                </a:lnTo>
                <a:lnTo>
                  <a:pt x="530263" y="612266"/>
                </a:lnTo>
                <a:lnTo>
                  <a:pt x="534464" y="604989"/>
                </a:lnTo>
                <a:lnTo>
                  <a:pt x="180962" y="604989"/>
                </a:lnTo>
                <a:lnTo>
                  <a:pt x="8432" y="306120"/>
                </a:lnTo>
                <a:lnTo>
                  <a:pt x="180962" y="7277"/>
                </a:lnTo>
                <a:lnTo>
                  <a:pt x="534465" y="7277"/>
                </a:lnTo>
                <a:lnTo>
                  <a:pt x="530263" y="0"/>
                </a:lnTo>
                <a:close/>
              </a:path>
              <a:path w="707389" h="612775" extrusionOk="0">
                <a:moveTo>
                  <a:pt x="534465" y="7277"/>
                </a:moveTo>
                <a:lnTo>
                  <a:pt x="526059" y="7277"/>
                </a:lnTo>
                <a:lnTo>
                  <a:pt x="698614" y="306120"/>
                </a:lnTo>
                <a:lnTo>
                  <a:pt x="526059" y="604989"/>
                </a:lnTo>
                <a:lnTo>
                  <a:pt x="534464" y="604989"/>
                </a:lnTo>
                <a:lnTo>
                  <a:pt x="707021" y="306120"/>
                </a:lnTo>
                <a:lnTo>
                  <a:pt x="534465" y="7277"/>
                </a:lnTo>
                <a:close/>
              </a:path>
            </a:pathLst>
          </a:custGeom>
          <a:solidFill>
            <a:srgbClr val="93959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 name="Google Shape;36;p11"/>
          <p:cNvSpPr/>
          <p:nvPr/>
        </p:nvSpPr>
        <p:spPr>
          <a:xfrm>
            <a:off x="3033204" y="3315844"/>
            <a:ext cx="707390" cy="612775"/>
          </a:xfrm>
          <a:custGeom>
            <a:avLst/>
            <a:gdLst/>
            <a:ahLst/>
            <a:cxnLst/>
            <a:rect l="l" t="t" r="r" b="b"/>
            <a:pathLst>
              <a:path w="707389" h="612775" extrusionOk="0">
                <a:moveTo>
                  <a:pt x="530263" y="0"/>
                </a:moveTo>
                <a:lnTo>
                  <a:pt x="176758" y="0"/>
                </a:lnTo>
                <a:lnTo>
                  <a:pt x="0" y="306146"/>
                </a:lnTo>
                <a:lnTo>
                  <a:pt x="176758" y="612292"/>
                </a:lnTo>
                <a:lnTo>
                  <a:pt x="530263" y="612292"/>
                </a:lnTo>
                <a:lnTo>
                  <a:pt x="534464" y="605015"/>
                </a:lnTo>
                <a:lnTo>
                  <a:pt x="180962" y="605015"/>
                </a:lnTo>
                <a:lnTo>
                  <a:pt x="8420" y="306146"/>
                </a:lnTo>
                <a:lnTo>
                  <a:pt x="180962" y="7302"/>
                </a:lnTo>
                <a:lnTo>
                  <a:pt x="534479" y="7302"/>
                </a:lnTo>
                <a:lnTo>
                  <a:pt x="530263" y="0"/>
                </a:lnTo>
                <a:close/>
              </a:path>
              <a:path w="707389" h="612775" extrusionOk="0">
                <a:moveTo>
                  <a:pt x="534479" y="7302"/>
                </a:moveTo>
                <a:lnTo>
                  <a:pt x="526059" y="7302"/>
                </a:lnTo>
                <a:lnTo>
                  <a:pt x="698601" y="306146"/>
                </a:lnTo>
                <a:lnTo>
                  <a:pt x="526059" y="605015"/>
                </a:lnTo>
                <a:lnTo>
                  <a:pt x="534464" y="605015"/>
                </a:lnTo>
                <a:lnTo>
                  <a:pt x="707021" y="306146"/>
                </a:lnTo>
                <a:lnTo>
                  <a:pt x="534479" y="7302"/>
                </a:lnTo>
                <a:close/>
              </a:path>
            </a:pathLst>
          </a:custGeom>
          <a:solidFill>
            <a:srgbClr val="93959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 name="Google Shape;37;p11"/>
          <p:cNvSpPr/>
          <p:nvPr/>
        </p:nvSpPr>
        <p:spPr>
          <a:xfrm>
            <a:off x="4237061" y="2580506"/>
            <a:ext cx="707390" cy="612775"/>
          </a:xfrm>
          <a:custGeom>
            <a:avLst/>
            <a:gdLst/>
            <a:ahLst/>
            <a:cxnLst/>
            <a:rect l="l" t="t" r="r" b="b"/>
            <a:pathLst>
              <a:path w="707389" h="612775" extrusionOk="0">
                <a:moveTo>
                  <a:pt x="530263" y="0"/>
                </a:moveTo>
                <a:lnTo>
                  <a:pt x="176758" y="0"/>
                </a:lnTo>
                <a:lnTo>
                  <a:pt x="0" y="306146"/>
                </a:lnTo>
                <a:lnTo>
                  <a:pt x="176758" y="612292"/>
                </a:lnTo>
                <a:lnTo>
                  <a:pt x="530263" y="612292"/>
                </a:lnTo>
                <a:lnTo>
                  <a:pt x="534479" y="604989"/>
                </a:lnTo>
                <a:lnTo>
                  <a:pt x="180962" y="604989"/>
                </a:lnTo>
                <a:lnTo>
                  <a:pt x="8420" y="306146"/>
                </a:lnTo>
                <a:lnTo>
                  <a:pt x="180962" y="7302"/>
                </a:lnTo>
                <a:lnTo>
                  <a:pt x="534479" y="7302"/>
                </a:lnTo>
                <a:lnTo>
                  <a:pt x="530263" y="0"/>
                </a:lnTo>
                <a:close/>
              </a:path>
              <a:path w="707389" h="612775" extrusionOk="0">
                <a:moveTo>
                  <a:pt x="534479" y="7302"/>
                </a:moveTo>
                <a:lnTo>
                  <a:pt x="526046" y="7302"/>
                </a:lnTo>
                <a:lnTo>
                  <a:pt x="698588" y="306146"/>
                </a:lnTo>
                <a:lnTo>
                  <a:pt x="526046" y="604989"/>
                </a:lnTo>
                <a:lnTo>
                  <a:pt x="534479" y="604989"/>
                </a:lnTo>
                <a:lnTo>
                  <a:pt x="707009" y="306146"/>
                </a:lnTo>
                <a:lnTo>
                  <a:pt x="534479" y="7302"/>
                </a:lnTo>
                <a:close/>
              </a:path>
            </a:pathLst>
          </a:custGeom>
          <a:solidFill>
            <a:srgbClr val="93959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 name="Google Shape;38;p11"/>
          <p:cNvSpPr/>
          <p:nvPr/>
        </p:nvSpPr>
        <p:spPr>
          <a:xfrm>
            <a:off x="3626899" y="2262135"/>
            <a:ext cx="707390" cy="612775"/>
          </a:xfrm>
          <a:custGeom>
            <a:avLst/>
            <a:gdLst/>
            <a:ahLst/>
            <a:cxnLst/>
            <a:rect l="l" t="t" r="r" b="b"/>
            <a:pathLst>
              <a:path w="707389" h="612775" extrusionOk="0">
                <a:moveTo>
                  <a:pt x="530263" y="0"/>
                </a:moveTo>
                <a:lnTo>
                  <a:pt x="176758" y="0"/>
                </a:lnTo>
                <a:lnTo>
                  <a:pt x="0" y="306146"/>
                </a:lnTo>
                <a:lnTo>
                  <a:pt x="176758" y="612292"/>
                </a:lnTo>
                <a:lnTo>
                  <a:pt x="530263" y="612292"/>
                </a:lnTo>
                <a:lnTo>
                  <a:pt x="534479" y="604989"/>
                </a:lnTo>
                <a:lnTo>
                  <a:pt x="180974" y="604989"/>
                </a:lnTo>
                <a:lnTo>
                  <a:pt x="8432" y="306146"/>
                </a:lnTo>
                <a:lnTo>
                  <a:pt x="180974" y="7289"/>
                </a:lnTo>
                <a:lnTo>
                  <a:pt x="534471" y="7289"/>
                </a:lnTo>
                <a:lnTo>
                  <a:pt x="530263" y="0"/>
                </a:lnTo>
                <a:close/>
              </a:path>
              <a:path w="707389" h="612775" extrusionOk="0">
                <a:moveTo>
                  <a:pt x="534471" y="7289"/>
                </a:moveTo>
                <a:lnTo>
                  <a:pt x="526059" y="7289"/>
                </a:lnTo>
                <a:lnTo>
                  <a:pt x="698601" y="306146"/>
                </a:lnTo>
                <a:lnTo>
                  <a:pt x="526059" y="604989"/>
                </a:lnTo>
                <a:lnTo>
                  <a:pt x="534479" y="604989"/>
                </a:lnTo>
                <a:lnTo>
                  <a:pt x="707021" y="306146"/>
                </a:lnTo>
                <a:lnTo>
                  <a:pt x="534471" y="7289"/>
                </a:lnTo>
                <a:close/>
              </a:path>
            </a:pathLst>
          </a:custGeom>
          <a:solidFill>
            <a:srgbClr val="93959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 name="Google Shape;39;p11"/>
          <p:cNvSpPr/>
          <p:nvPr/>
        </p:nvSpPr>
        <p:spPr>
          <a:xfrm>
            <a:off x="0" y="6240298"/>
            <a:ext cx="520700" cy="716280"/>
          </a:xfrm>
          <a:custGeom>
            <a:avLst/>
            <a:gdLst/>
            <a:ahLst/>
            <a:cxnLst/>
            <a:rect l="l" t="t" r="r" b="b"/>
            <a:pathLst>
              <a:path w="520700" h="716279" extrusionOk="0">
                <a:moveTo>
                  <a:pt x="313556" y="0"/>
                </a:moveTo>
                <a:lnTo>
                  <a:pt x="0" y="0"/>
                </a:lnTo>
                <a:lnTo>
                  <a:pt x="0" y="8521"/>
                </a:lnTo>
                <a:lnTo>
                  <a:pt x="308654" y="8521"/>
                </a:lnTo>
                <a:lnTo>
                  <a:pt x="510317" y="357835"/>
                </a:lnTo>
                <a:lnTo>
                  <a:pt x="308654" y="707148"/>
                </a:lnTo>
                <a:lnTo>
                  <a:pt x="0" y="707148"/>
                </a:lnTo>
                <a:lnTo>
                  <a:pt x="0" y="715683"/>
                </a:lnTo>
                <a:lnTo>
                  <a:pt x="313556" y="715683"/>
                </a:lnTo>
                <a:lnTo>
                  <a:pt x="520147" y="357835"/>
                </a:lnTo>
                <a:lnTo>
                  <a:pt x="313556" y="0"/>
                </a:lnTo>
              </a:path>
            </a:pathLst>
          </a:custGeom>
          <a:solidFill>
            <a:srgbClr val="93959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 name="Google Shape;40;p11"/>
          <p:cNvSpPr/>
          <p:nvPr/>
        </p:nvSpPr>
        <p:spPr>
          <a:xfrm>
            <a:off x="2226442" y="7152606"/>
            <a:ext cx="661670" cy="407670"/>
          </a:xfrm>
          <a:custGeom>
            <a:avLst/>
            <a:gdLst/>
            <a:ahLst/>
            <a:cxnLst/>
            <a:rect l="l" t="t" r="r" b="b"/>
            <a:pathLst>
              <a:path w="661669" h="407670" extrusionOk="0">
                <a:moveTo>
                  <a:pt x="496239" y="0"/>
                </a:moveTo>
                <a:lnTo>
                  <a:pt x="165417" y="0"/>
                </a:lnTo>
                <a:lnTo>
                  <a:pt x="0" y="286486"/>
                </a:lnTo>
                <a:lnTo>
                  <a:pt x="69815" y="407399"/>
                </a:lnTo>
                <a:lnTo>
                  <a:pt x="77693" y="407399"/>
                </a:lnTo>
                <a:lnTo>
                  <a:pt x="7886" y="286486"/>
                </a:lnTo>
                <a:lnTo>
                  <a:pt x="169354" y="6807"/>
                </a:lnTo>
                <a:lnTo>
                  <a:pt x="500169" y="6807"/>
                </a:lnTo>
                <a:lnTo>
                  <a:pt x="496239" y="0"/>
                </a:lnTo>
              </a:path>
              <a:path w="661669" h="407670" extrusionOk="0">
                <a:moveTo>
                  <a:pt x="500169" y="6807"/>
                </a:moveTo>
                <a:lnTo>
                  <a:pt x="492302" y="6807"/>
                </a:lnTo>
                <a:lnTo>
                  <a:pt x="653770" y="286486"/>
                </a:lnTo>
                <a:lnTo>
                  <a:pt x="583963" y="407399"/>
                </a:lnTo>
                <a:lnTo>
                  <a:pt x="591834" y="407399"/>
                </a:lnTo>
                <a:lnTo>
                  <a:pt x="661644" y="286486"/>
                </a:lnTo>
                <a:lnTo>
                  <a:pt x="500169" y="6807"/>
                </a:lnTo>
              </a:path>
            </a:pathLst>
          </a:custGeom>
          <a:solidFill>
            <a:srgbClr val="93959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 name="Google Shape;41;p11"/>
          <p:cNvSpPr/>
          <p:nvPr/>
        </p:nvSpPr>
        <p:spPr>
          <a:xfrm>
            <a:off x="1067675" y="7130602"/>
            <a:ext cx="991869" cy="429895"/>
          </a:xfrm>
          <a:custGeom>
            <a:avLst/>
            <a:gdLst/>
            <a:ahLst/>
            <a:cxnLst/>
            <a:rect l="l" t="t" r="r" b="b"/>
            <a:pathLst>
              <a:path w="991869" h="429895" extrusionOk="0">
                <a:moveTo>
                  <a:pt x="743775" y="0"/>
                </a:moveTo>
                <a:lnTo>
                  <a:pt x="247929" y="0"/>
                </a:lnTo>
                <a:lnTo>
                  <a:pt x="0" y="429399"/>
                </a:lnTo>
                <a:lnTo>
                  <a:pt x="991692" y="429399"/>
                </a:lnTo>
                <a:lnTo>
                  <a:pt x="743775" y="0"/>
                </a:lnTo>
                <a:close/>
              </a:path>
            </a:pathLst>
          </a:custGeom>
          <a:solidFill>
            <a:srgbClr val="3D64A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 name="Google Shape;42;p11"/>
          <p:cNvSpPr/>
          <p:nvPr/>
        </p:nvSpPr>
        <p:spPr>
          <a:xfrm>
            <a:off x="1197935" y="6394335"/>
            <a:ext cx="731520" cy="633730"/>
          </a:xfrm>
          <a:custGeom>
            <a:avLst/>
            <a:gdLst/>
            <a:ahLst/>
            <a:cxnLst/>
            <a:rect l="l" t="t" r="r" b="b"/>
            <a:pathLst>
              <a:path w="731519" h="633729" extrusionOk="0">
                <a:moveTo>
                  <a:pt x="548386" y="0"/>
                </a:moveTo>
                <a:lnTo>
                  <a:pt x="182791" y="0"/>
                </a:lnTo>
                <a:lnTo>
                  <a:pt x="0" y="316598"/>
                </a:lnTo>
                <a:lnTo>
                  <a:pt x="182791" y="633196"/>
                </a:lnTo>
                <a:lnTo>
                  <a:pt x="548386" y="633196"/>
                </a:lnTo>
                <a:lnTo>
                  <a:pt x="731177" y="316598"/>
                </a:lnTo>
                <a:lnTo>
                  <a:pt x="548386" y="0"/>
                </a:lnTo>
                <a:close/>
              </a:path>
            </a:pathLst>
          </a:custGeom>
          <a:solidFill>
            <a:srgbClr val="BCBEC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 name="Google Shape;43;p11"/>
          <p:cNvSpPr/>
          <p:nvPr/>
        </p:nvSpPr>
        <p:spPr>
          <a:xfrm>
            <a:off x="348434" y="6646550"/>
            <a:ext cx="915669" cy="793115"/>
          </a:xfrm>
          <a:custGeom>
            <a:avLst/>
            <a:gdLst/>
            <a:ahLst/>
            <a:cxnLst/>
            <a:rect l="l" t="t" r="r" b="b"/>
            <a:pathLst>
              <a:path w="915669" h="793115" extrusionOk="0">
                <a:moveTo>
                  <a:pt x="686371" y="0"/>
                </a:moveTo>
                <a:lnTo>
                  <a:pt x="228803" y="0"/>
                </a:lnTo>
                <a:lnTo>
                  <a:pt x="0" y="396303"/>
                </a:lnTo>
                <a:lnTo>
                  <a:pt x="228803" y="792543"/>
                </a:lnTo>
                <a:lnTo>
                  <a:pt x="686371" y="792543"/>
                </a:lnTo>
                <a:lnTo>
                  <a:pt x="915149" y="396303"/>
                </a:lnTo>
                <a:lnTo>
                  <a:pt x="686371" y="0"/>
                </a:lnTo>
                <a:close/>
              </a:path>
            </a:pathLst>
          </a:custGeom>
          <a:solidFill>
            <a:srgbClr val="3B824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 name="Google Shape;44;p11"/>
          <p:cNvSpPr/>
          <p:nvPr/>
        </p:nvSpPr>
        <p:spPr>
          <a:xfrm>
            <a:off x="0" y="7081098"/>
            <a:ext cx="464184" cy="479425"/>
          </a:xfrm>
          <a:custGeom>
            <a:avLst/>
            <a:gdLst/>
            <a:ahLst/>
            <a:cxnLst/>
            <a:rect l="l" t="t" r="r" b="b"/>
            <a:pathLst>
              <a:path w="464184" h="479425" extrusionOk="0">
                <a:moveTo>
                  <a:pt x="227458" y="0"/>
                </a:moveTo>
                <a:lnTo>
                  <a:pt x="0" y="0"/>
                </a:lnTo>
                <a:lnTo>
                  <a:pt x="0" y="478906"/>
                </a:lnTo>
                <a:lnTo>
                  <a:pt x="423724" y="478906"/>
                </a:lnTo>
                <a:lnTo>
                  <a:pt x="463843" y="409422"/>
                </a:lnTo>
                <a:lnTo>
                  <a:pt x="227458" y="0"/>
                </a:lnTo>
              </a:path>
            </a:pathLst>
          </a:custGeom>
          <a:solidFill>
            <a:srgbClr val="BCBEC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 name="Google Shape;45;p11"/>
          <p:cNvSpPr/>
          <p:nvPr/>
        </p:nvSpPr>
        <p:spPr>
          <a:xfrm>
            <a:off x="1836689" y="6779575"/>
            <a:ext cx="558165" cy="483234"/>
          </a:xfrm>
          <a:custGeom>
            <a:avLst/>
            <a:gdLst/>
            <a:ahLst/>
            <a:cxnLst/>
            <a:rect l="l" t="t" r="r" b="b"/>
            <a:pathLst>
              <a:path w="558164" h="483234" extrusionOk="0">
                <a:moveTo>
                  <a:pt x="418274" y="0"/>
                </a:moveTo>
                <a:lnTo>
                  <a:pt x="139420" y="0"/>
                </a:lnTo>
                <a:lnTo>
                  <a:pt x="0" y="241515"/>
                </a:lnTo>
                <a:lnTo>
                  <a:pt x="139420" y="482993"/>
                </a:lnTo>
                <a:lnTo>
                  <a:pt x="418274" y="482993"/>
                </a:lnTo>
                <a:lnTo>
                  <a:pt x="557733" y="241515"/>
                </a:lnTo>
                <a:lnTo>
                  <a:pt x="418274" y="0"/>
                </a:lnTo>
                <a:close/>
              </a:path>
            </a:pathLst>
          </a:custGeom>
          <a:solidFill>
            <a:srgbClr val="BCBEC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 name="Google Shape;46;p11"/>
          <p:cNvSpPr/>
          <p:nvPr/>
        </p:nvSpPr>
        <p:spPr>
          <a:xfrm>
            <a:off x="3871635" y="6285586"/>
            <a:ext cx="1113800" cy="11138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 name="Google Shape;47;p11"/>
          <p:cNvSpPr txBox="1">
            <a:spLocks noGrp="1"/>
          </p:cNvSpPr>
          <p:nvPr>
            <p:ph type="title"/>
          </p:nvPr>
        </p:nvSpPr>
        <p:spPr>
          <a:xfrm>
            <a:off x="2955039" y="367392"/>
            <a:ext cx="4802370" cy="6350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2300" b="1" i="0">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1"/>
          <p:cNvSpPr txBox="1">
            <a:spLocks noGrp="1"/>
          </p:cNvSpPr>
          <p:nvPr>
            <p:ph type="body" idx="1"/>
          </p:nvPr>
        </p:nvSpPr>
        <p:spPr>
          <a:xfrm>
            <a:off x="535622" y="1739455"/>
            <a:ext cx="9641204" cy="4991481"/>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9" name="Google Shape;49;p11"/>
          <p:cNvSpPr txBox="1">
            <a:spLocks noGrp="1"/>
          </p:cNvSpPr>
          <p:nvPr>
            <p:ph type="ftr" idx="11"/>
          </p:nvPr>
        </p:nvSpPr>
        <p:spPr>
          <a:xfrm>
            <a:off x="3642233" y="7033450"/>
            <a:ext cx="3427983" cy="378142"/>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1"/>
          <p:cNvSpPr txBox="1">
            <a:spLocks noGrp="1"/>
          </p:cNvSpPr>
          <p:nvPr>
            <p:ph type="dt" idx="10"/>
          </p:nvPr>
        </p:nvSpPr>
        <p:spPr>
          <a:xfrm>
            <a:off x="535622" y="7033450"/>
            <a:ext cx="2463863" cy="37814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1"/>
          <p:cNvSpPr txBox="1">
            <a:spLocks noGrp="1"/>
          </p:cNvSpPr>
          <p:nvPr>
            <p:ph type="sldNum" idx="12"/>
          </p:nvPr>
        </p:nvSpPr>
        <p:spPr>
          <a:xfrm>
            <a:off x="7712964" y="7033450"/>
            <a:ext cx="2463863" cy="378142"/>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2"/>
        <p:cNvGrpSpPr/>
        <p:nvPr/>
      </p:nvGrpSpPr>
      <p:grpSpPr>
        <a:xfrm>
          <a:off x="0" y="0"/>
          <a:ext cx="0" cy="0"/>
          <a:chOff x="0" y="0"/>
          <a:chExt cx="0" cy="0"/>
        </a:xfrm>
      </p:grpSpPr>
      <p:sp>
        <p:nvSpPr>
          <p:cNvPr id="53" name="Google Shape;53;p12"/>
          <p:cNvSpPr/>
          <p:nvPr/>
        </p:nvSpPr>
        <p:spPr>
          <a:xfrm>
            <a:off x="0" y="0"/>
            <a:ext cx="10702861" cy="7560005"/>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 name="Google Shape;54;p12"/>
          <p:cNvSpPr/>
          <p:nvPr/>
        </p:nvSpPr>
        <p:spPr>
          <a:xfrm>
            <a:off x="42192" y="33857"/>
            <a:ext cx="10660668" cy="7526148"/>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 name="Google Shape;55;p12"/>
          <p:cNvSpPr/>
          <p:nvPr/>
        </p:nvSpPr>
        <p:spPr>
          <a:xfrm>
            <a:off x="0" y="0"/>
            <a:ext cx="10702861" cy="7560005"/>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 name="Google Shape;56;p12"/>
          <p:cNvSpPr/>
          <p:nvPr/>
        </p:nvSpPr>
        <p:spPr>
          <a:xfrm>
            <a:off x="0" y="7855"/>
            <a:ext cx="10697498" cy="7552149"/>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 name="Google Shape;57;p12"/>
          <p:cNvSpPr/>
          <p:nvPr/>
        </p:nvSpPr>
        <p:spPr>
          <a:xfrm>
            <a:off x="0" y="0"/>
            <a:ext cx="10702861" cy="7560005"/>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 name="Google Shape;58;p12"/>
          <p:cNvSpPr/>
          <p:nvPr/>
        </p:nvSpPr>
        <p:spPr>
          <a:xfrm>
            <a:off x="0" y="0"/>
            <a:ext cx="10702861" cy="7560005"/>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 name="Google Shape;59;p12"/>
          <p:cNvSpPr/>
          <p:nvPr/>
        </p:nvSpPr>
        <p:spPr>
          <a:xfrm>
            <a:off x="5384615" y="8"/>
            <a:ext cx="3028950" cy="1494790"/>
          </a:xfrm>
          <a:custGeom>
            <a:avLst/>
            <a:gdLst/>
            <a:ahLst/>
            <a:cxnLst/>
            <a:rect l="l" t="t" r="r" b="b"/>
            <a:pathLst>
              <a:path w="3028950" h="1494790" extrusionOk="0">
                <a:moveTo>
                  <a:pt x="2729750" y="0"/>
                </a:moveTo>
                <a:lnTo>
                  <a:pt x="0" y="0"/>
                </a:lnTo>
                <a:lnTo>
                  <a:pt x="0" y="801725"/>
                </a:lnTo>
                <a:lnTo>
                  <a:pt x="525132" y="1494243"/>
                </a:lnTo>
                <a:lnTo>
                  <a:pt x="2193975" y="1494243"/>
                </a:lnTo>
                <a:lnTo>
                  <a:pt x="3028403" y="393763"/>
                </a:lnTo>
                <a:lnTo>
                  <a:pt x="2729750" y="0"/>
                </a:lnTo>
                <a:close/>
              </a:path>
            </a:pathLst>
          </a:custGeom>
          <a:solidFill>
            <a:srgbClr val="3B824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 name="Google Shape;60;p12"/>
          <p:cNvSpPr/>
          <p:nvPr/>
        </p:nvSpPr>
        <p:spPr>
          <a:xfrm>
            <a:off x="10275972" y="12"/>
            <a:ext cx="427355" cy="320675"/>
          </a:xfrm>
          <a:custGeom>
            <a:avLst/>
            <a:gdLst/>
            <a:ahLst/>
            <a:cxnLst/>
            <a:rect l="l" t="t" r="r" b="b"/>
            <a:pathLst>
              <a:path w="427354" h="320675" extrusionOk="0">
                <a:moveTo>
                  <a:pt x="426888" y="0"/>
                </a:moveTo>
                <a:lnTo>
                  <a:pt x="0" y="0"/>
                </a:lnTo>
                <a:lnTo>
                  <a:pt x="185005" y="320420"/>
                </a:lnTo>
                <a:lnTo>
                  <a:pt x="426888" y="320420"/>
                </a:lnTo>
                <a:lnTo>
                  <a:pt x="426888" y="0"/>
                </a:lnTo>
                <a:close/>
              </a:path>
            </a:pathLst>
          </a:custGeom>
          <a:solidFill>
            <a:srgbClr val="BCBEC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 name="Google Shape;61;p12"/>
          <p:cNvSpPr/>
          <p:nvPr/>
        </p:nvSpPr>
        <p:spPr>
          <a:xfrm>
            <a:off x="10271573" y="378364"/>
            <a:ext cx="431800" cy="685165"/>
          </a:xfrm>
          <a:custGeom>
            <a:avLst/>
            <a:gdLst/>
            <a:ahLst/>
            <a:cxnLst/>
            <a:rect l="l" t="t" r="r" b="b"/>
            <a:pathLst>
              <a:path w="431800" h="685165" extrusionOk="0">
                <a:moveTo>
                  <a:pt x="431288" y="0"/>
                </a:moveTo>
                <a:lnTo>
                  <a:pt x="197700" y="0"/>
                </a:lnTo>
                <a:lnTo>
                  <a:pt x="0" y="342430"/>
                </a:lnTo>
                <a:lnTo>
                  <a:pt x="197700" y="684847"/>
                </a:lnTo>
                <a:lnTo>
                  <a:pt x="431288" y="684847"/>
                </a:lnTo>
                <a:lnTo>
                  <a:pt x="431288" y="0"/>
                </a:lnTo>
              </a:path>
            </a:pathLst>
          </a:custGeom>
          <a:solidFill>
            <a:srgbClr val="3D64A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 name="Google Shape;62;p12"/>
          <p:cNvSpPr/>
          <p:nvPr/>
        </p:nvSpPr>
        <p:spPr>
          <a:xfrm>
            <a:off x="9588796" y="12"/>
            <a:ext cx="806450" cy="684530"/>
          </a:xfrm>
          <a:custGeom>
            <a:avLst/>
            <a:gdLst/>
            <a:ahLst/>
            <a:cxnLst/>
            <a:rect l="l" t="t" r="r" b="b"/>
            <a:pathLst>
              <a:path w="806450" h="684530" extrusionOk="0">
                <a:moveTo>
                  <a:pt x="208634" y="0"/>
                </a:moveTo>
                <a:lnTo>
                  <a:pt x="193394" y="0"/>
                </a:lnTo>
                <a:lnTo>
                  <a:pt x="0" y="334930"/>
                </a:lnTo>
                <a:lnTo>
                  <a:pt x="201523" y="683965"/>
                </a:lnTo>
                <a:lnTo>
                  <a:pt x="604532" y="683965"/>
                </a:lnTo>
                <a:lnTo>
                  <a:pt x="612158" y="670757"/>
                </a:lnTo>
                <a:lnTo>
                  <a:pt x="209143" y="670757"/>
                </a:lnTo>
                <a:lnTo>
                  <a:pt x="15252" y="334930"/>
                </a:lnTo>
                <a:lnTo>
                  <a:pt x="208634" y="0"/>
                </a:lnTo>
                <a:close/>
              </a:path>
              <a:path w="806450" h="684530" extrusionOk="0">
                <a:moveTo>
                  <a:pt x="612661" y="0"/>
                </a:moveTo>
                <a:lnTo>
                  <a:pt x="597422" y="0"/>
                </a:lnTo>
                <a:lnTo>
                  <a:pt x="790803" y="334930"/>
                </a:lnTo>
                <a:lnTo>
                  <a:pt x="596912" y="670757"/>
                </a:lnTo>
                <a:lnTo>
                  <a:pt x="612158" y="670757"/>
                </a:lnTo>
                <a:lnTo>
                  <a:pt x="806056" y="334930"/>
                </a:lnTo>
                <a:lnTo>
                  <a:pt x="612661" y="0"/>
                </a:lnTo>
                <a:close/>
              </a:path>
            </a:pathLst>
          </a:custGeom>
          <a:solidFill>
            <a:srgbClr val="BDBEC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 name="Google Shape;63;p12"/>
          <p:cNvSpPr/>
          <p:nvPr/>
        </p:nvSpPr>
        <p:spPr>
          <a:xfrm>
            <a:off x="9596411" y="785448"/>
            <a:ext cx="791210" cy="685165"/>
          </a:xfrm>
          <a:custGeom>
            <a:avLst/>
            <a:gdLst/>
            <a:ahLst/>
            <a:cxnLst/>
            <a:rect l="l" t="t" r="r" b="b"/>
            <a:pathLst>
              <a:path w="791209" h="685165" extrusionOk="0">
                <a:moveTo>
                  <a:pt x="593115" y="0"/>
                </a:moveTo>
                <a:lnTo>
                  <a:pt x="197713" y="0"/>
                </a:lnTo>
                <a:lnTo>
                  <a:pt x="0" y="342392"/>
                </a:lnTo>
                <a:lnTo>
                  <a:pt x="197713" y="684898"/>
                </a:lnTo>
                <a:lnTo>
                  <a:pt x="593115" y="684898"/>
                </a:lnTo>
                <a:lnTo>
                  <a:pt x="790816" y="342392"/>
                </a:lnTo>
                <a:lnTo>
                  <a:pt x="593115" y="0"/>
                </a:lnTo>
                <a:close/>
              </a:path>
            </a:pathLst>
          </a:custGeom>
          <a:solidFill>
            <a:srgbClr val="3B824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 name="Google Shape;64;p12"/>
          <p:cNvSpPr/>
          <p:nvPr/>
        </p:nvSpPr>
        <p:spPr>
          <a:xfrm>
            <a:off x="0" y="7225502"/>
            <a:ext cx="461645" cy="334645"/>
          </a:xfrm>
          <a:custGeom>
            <a:avLst/>
            <a:gdLst/>
            <a:ahLst/>
            <a:cxnLst/>
            <a:rect l="l" t="t" r="r" b="b"/>
            <a:pathLst>
              <a:path w="461645" h="334645" extrusionOk="0">
                <a:moveTo>
                  <a:pt x="268349" y="0"/>
                </a:moveTo>
                <a:lnTo>
                  <a:pt x="0" y="0"/>
                </a:lnTo>
                <a:lnTo>
                  <a:pt x="0" y="334502"/>
                </a:lnTo>
                <a:lnTo>
                  <a:pt x="461486" y="334502"/>
                </a:lnTo>
                <a:lnTo>
                  <a:pt x="268349" y="0"/>
                </a:lnTo>
              </a:path>
            </a:pathLst>
          </a:custGeom>
          <a:solidFill>
            <a:srgbClr val="BCBEC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 name="Google Shape;65;p12"/>
          <p:cNvSpPr/>
          <p:nvPr/>
        </p:nvSpPr>
        <p:spPr>
          <a:xfrm>
            <a:off x="0" y="6482727"/>
            <a:ext cx="457834" cy="685165"/>
          </a:xfrm>
          <a:custGeom>
            <a:avLst/>
            <a:gdLst/>
            <a:ahLst/>
            <a:cxnLst/>
            <a:rect l="l" t="t" r="r" b="b"/>
            <a:pathLst>
              <a:path w="457834" h="685165" extrusionOk="0">
                <a:moveTo>
                  <a:pt x="260057" y="0"/>
                </a:moveTo>
                <a:lnTo>
                  <a:pt x="0" y="0"/>
                </a:lnTo>
                <a:lnTo>
                  <a:pt x="0" y="684834"/>
                </a:lnTo>
                <a:lnTo>
                  <a:pt x="260057" y="684834"/>
                </a:lnTo>
                <a:lnTo>
                  <a:pt x="457758" y="342417"/>
                </a:lnTo>
                <a:lnTo>
                  <a:pt x="260057" y="0"/>
                </a:lnTo>
                <a:close/>
              </a:path>
            </a:pathLst>
          </a:custGeom>
          <a:solidFill>
            <a:srgbClr val="3D64A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 name="Google Shape;66;p12"/>
          <p:cNvSpPr/>
          <p:nvPr/>
        </p:nvSpPr>
        <p:spPr>
          <a:xfrm>
            <a:off x="334476" y="6861958"/>
            <a:ext cx="806450" cy="698500"/>
          </a:xfrm>
          <a:custGeom>
            <a:avLst/>
            <a:gdLst/>
            <a:ahLst/>
            <a:cxnLst/>
            <a:rect l="l" t="t" r="r" b="b"/>
            <a:pathLst>
              <a:path w="806450" h="698500" extrusionOk="0">
                <a:moveTo>
                  <a:pt x="604532" y="0"/>
                </a:moveTo>
                <a:lnTo>
                  <a:pt x="201523" y="0"/>
                </a:lnTo>
                <a:lnTo>
                  <a:pt x="0" y="349034"/>
                </a:lnTo>
                <a:lnTo>
                  <a:pt x="201523" y="698042"/>
                </a:lnTo>
                <a:lnTo>
                  <a:pt x="604532" y="698042"/>
                </a:lnTo>
                <a:lnTo>
                  <a:pt x="612151" y="684847"/>
                </a:lnTo>
                <a:lnTo>
                  <a:pt x="209143" y="684847"/>
                </a:lnTo>
                <a:lnTo>
                  <a:pt x="15252" y="349034"/>
                </a:lnTo>
                <a:lnTo>
                  <a:pt x="209143" y="13207"/>
                </a:lnTo>
                <a:lnTo>
                  <a:pt x="612158" y="13207"/>
                </a:lnTo>
                <a:lnTo>
                  <a:pt x="604532" y="0"/>
                </a:lnTo>
                <a:close/>
              </a:path>
              <a:path w="806450" h="698500" extrusionOk="0">
                <a:moveTo>
                  <a:pt x="612158" y="13207"/>
                </a:moveTo>
                <a:lnTo>
                  <a:pt x="596912" y="13207"/>
                </a:lnTo>
                <a:lnTo>
                  <a:pt x="790803" y="349034"/>
                </a:lnTo>
                <a:lnTo>
                  <a:pt x="596912" y="684847"/>
                </a:lnTo>
                <a:lnTo>
                  <a:pt x="612151" y="684847"/>
                </a:lnTo>
                <a:lnTo>
                  <a:pt x="806056" y="349034"/>
                </a:lnTo>
                <a:lnTo>
                  <a:pt x="612158" y="13207"/>
                </a:lnTo>
                <a:close/>
              </a:path>
            </a:pathLst>
          </a:custGeom>
          <a:solidFill>
            <a:srgbClr val="BDBEC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 name="Google Shape;67;p12"/>
          <p:cNvSpPr/>
          <p:nvPr/>
        </p:nvSpPr>
        <p:spPr>
          <a:xfrm>
            <a:off x="342101" y="6075590"/>
            <a:ext cx="791210" cy="685165"/>
          </a:xfrm>
          <a:custGeom>
            <a:avLst/>
            <a:gdLst/>
            <a:ahLst/>
            <a:cxnLst/>
            <a:rect l="l" t="t" r="r" b="b"/>
            <a:pathLst>
              <a:path w="791210" h="685165" extrusionOk="0">
                <a:moveTo>
                  <a:pt x="593102" y="0"/>
                </a:moveTo>
                <a:lnTo>
                  <a:pt x="197700" y="0"/>
                </a:lnTo>
                <a:lnTo>
                  <a:pt x="0" y="342506"/>
                </a:lnTo>
                <a:lnTo>
                  <a:pt x="197700" y="684898"/>
                </a:lnTo>
                <a:lnTo>
                  <a:pt x="593102" y="684898"/>
                </a:lnTo>
                <a:lnTo>
                  <a:pt x="790816" y="342506"/>
                </a:lnTo>
                <a:lnTo>
                  <a:pt x="593102" y="0"/>
                </a:lnTo>
                <a:close/>
              </a:path>
            </a:pathLst>
          </a:custGeom>
          <a:solidFill>
            <a:srgbClr val="3B824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 name="Google Shape;68;p12"/>
          <p:cNvSpPr/>
          <p:nvPr/>
        </p:nvSpPr>
        <p:spPr>
          <a:xfrm>
            <a:off x="10525881" y="6889114"/>
            <a:ext cx="177165" cy="613410"/>
          </a:xfrm>
          <a:custGeom>
            <a:avLst/>
            <a:gdLst/>
            <a:ahLst/>
            <a:cxnLst/>
            <a:rect l="l" t="t" r="r" b="b"/>
            <a:pathLst>
              <a:path w="177165" h="613409" extrusionOk="0">
                <a:moveTo>
                  <a:pt x="176979" y="0"/>
                </a:moveTo>
                <a:lnTo>
                  <a:pt x="0" y="306570"/>
                </a:lnTo>
                <a:lnTo>
                  <a:pt x="176979" y="613129"/>
                </a:lnTo>
                <a:lnTo>
                  <a:pt x="176979" y="0"/>
                </a:lnTo>
              </a:path>
            </a:pathLst>
          </a:custGeom>
          <a:solidFill>
            <a:srgbClr val="BCBEC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 name="Google Shape;69;p12"/>
          <p:cNvSpPr/>
          <p:nvPr/>
        </p:nvSpPr>
        <p:spPr>
          <a:xfrm>
            <a:off x="8539843" y="6452928"/>
            <a:ext cx="791210" cy="685165"/>
          </a:xfrm>
          <a:custGeom>
            <a:avLst/>
            <a:gdLst/>
            <a:ahLst/>
            <a:cxnLst/>
            <a:rect l="l" t="t" r="r" b="b"/>
            <a:pathLst>
              <a:path w="791209" h="685165" extrusionOk="0">
                <a:moveTo>
                  <a:pt x="593090" y="0"/>
                </a:moveTo>
                <a:lnTo>
                  <a:pt x="197713" y="0"/>
                </a:lnTo>
                <a:lnTo>
                  <a:pt x="0" y="342392"/>
                </a:lnTo>
                <a:lnTo>
                  <a:pt x="197713" y="684822"/>
                </a:lnTo>
                <a:lnTo>
                  <a:pt x="593090" y="684822"/>
                </a:lnTo>
                <a:lnTo>
                  <a:pt x="790803" y="342392"/>
                </a:lnTo>
                <a:lnTo>
                  <a:pt x="593090" y="0"/>
                </a:lnTo>
                <a:close/>
              </a:path>
            </a:pathLst>
          </a:custGeom>
          <a:solidFill>
            <a:srgbClr val="BCBEC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 name="Google Shape;70;p12"/>
          <p:cNvSpPr/>
          <p:nvPr/>
        </p:nvSpPr>
        <p:spPr>
          <a:xfrm>
            <a:off x="9872242" y="7195685"/>
            <a:ext cx="791210" cy="364490"/>
          </a:xfrm>
          <a:custGeom>
            <a:avLst/>
            <a:gdLst/>
            <a:ahLst/>
            <a:cxnLst/>
            <a:rect l="l" t="t" r="r" b="b"/>
            <a:pathLst>
              <a:path w="791209" h="364490" extrusionOk="0">
                <a:moveTo>
                  <a:pt x="593115" y="0"/>
                </a:moveTo>
                <a:lnTo>
                  <a:pt x="197713" y="0"/>
                </a:lnTo>
                <a:lnTo>
                  <a:pt x="0" y="342417"/>
                </a:lnTo>
                <a:lnTo>
                  <a:pt x="12633" y="364319"/>
                </a:lnTo>
                <a:lnTo>
                  <a:pt x="778170" y="364319"/>
                </a:lnTo>
                <a:lnTo>
                  <a:pt x="790816" y="342417"/>
                </a:lnTo>
                <a:lnTo>
                  <a:pt x="593115" y="0"/>
                </a:lnTo>
              </a:path>
            </a:pathLst>
          </a:custGeom>
          <a:solidFill>
            <a:srgbClr val="3D64A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 name="Google Shape;71;p12"/>
          <p:cNvSpPr/>
          <p:nvPr/>
        </p:nvSpPr>
        <p:spPr>
          <a:xfrm>
            <a:off x="8548158" y="7195685"/>
            <a:ext cx="791210" cy="364490"/>
          </a:xfrm>
          <a:custGeom>
            <a:avLst/>
            <a:gdLst/>
            <a:ahLst/>
            <a:cxnLst/>
            <a:rect l="l" t="t" r="r" b="b"/>
            <a:pathLst>
              <a:path w="791209" h="364490" extrusionOk="0">
                <a:moveTo>
                  <a:pt x="593090" y="0"/>
                </a:moveTo>
                <a:lnTo>
                  <a:pt x="197688" y="0"/>
                </a:lnTo>
                <a:lnTo>
                  <a:pt x="0" y="342417"/>
                </a:lnTo>
                <a:lnTo>
                  <a:pt x="12633" y="364319"/>
                </a:lnTo>
                <a:lnTo>
                  <a:pt x="778144" y="364319"/>
                </a:lnTo>
                <a:lnTo>
                  <a:pt x="790790" y="342417"/>
                </a:lnTo>
                <a:lnTo>
                  <a:pt x="593090" y="0"/>
                </a:lnTo>
              </a:path>
            </a:pathLst>
          </a:custGeom>
          <a:solidFill>
            <a:srgbClr val="3D64A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 name="Google Shape;72;p12"/>
          <p:cNvSpPr/>
          <p:nvPr/>
        </p:nvSpPr>
        <p:spPr>
          <a:xfrm>
            <a:off x="9864625" y="6446322"/>
            <a:ext cx="806450" cy="698500"/>
          </a:xfrm>
          <a:custGeom>
            <a:avLst/>
            <a:gdLst/>
            <a:ahLst/>
            <a:cxnLst/>
            <a:rect l="l" t="t" r="r" b="b"/>
            <a:pathLst>
              <a:path w="806450" h="698500" extrusionOk="0">
                <a:moveTo>
                  <a:pt x="604532" y="0"/>
                </a:moveTo>
                <a:lnTo>
                  <a:pt x="201510" y="0"/>
                </a:lnTo>
                <a:lnTo>
                  <a:pt x="0" y="349008"/>
                </a:lnTo>
                <a:lnTo>
                  <a:pt x="201510" y="698042"/>
                </a:lnTo>
                <a:lnTo>
                  <a:pt x="604532" y="698042"/>
                </a:lnTo>
                <a:lnTo>
                  <a:pt x="612158" y="684834"/>
                </a:lnTo>
                <a:lnTo>
                  <a:pt x="209143" y="684834"/>
                </a:lnTo>
                <a:lnTo>
                  <a:pt x="15252" y="349008"/>
                </a:lnTo>
                <a:lnTo>
                  <a:pt x="209143" y="13195"/>
                </a:lnTo>
                <a:lnTo>
                  <a:pt x="612151" y="13195"/>
                </a:lnTo>
                <a:lnTo>
                  <a:pt x="604532" y="0"/>
                </a:lnTo>
                <a:close/>
              </a:path>
              <a:path w="806450" h="698500" extrusionOk="0">
                <a:moveTo>
                  <a:pt x="612151" y="13195"/>
                </a:moveTo>
                <a:lnTo>
                  <a:pt x="596912" y="13195"/>
                </a:lnTo>
                <a:lnTo>
                  <a:pt x="790790" y="349008"/>
                </a:lnTo>
                <a:lnTo>
                  <a:pt x="596912" y="684834"/>
                </a:lnTo>
                <a:lnTo>
                  <a:pt x="612158" y="684834"/>
                </a:lnTo>
                <a:lnTo>
                  <a:pt x="806056" y="349008"/>
                </a:lnTo>
                <a:lnTo>
                  <a:pt x="612151" y="13195"/>
                </a:lnTo>
                <a:close/>
              </a:path>
            </a:pathLst>
          </a:custGeom>
          <a:solidFill>
            <a:srgbClr val="BDBEC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 name="Google Shape;73;p12"/>
          <p:cNvSpPr/>
          <p:nvPr/>
        </p:nvSpPr>
        <p:spPr>
          <a:xfrm>
            <a:off x="7865374" y="6803251"/>
            <a:ext cx="806450" cy="698500"/>
          </a:xfrm>
          <a:custGeom>
            <a:avLst/>
            <a:gdLst/>
            <a:ahLst/>
            <a:cxnLst/>
            <a:rect l="l" t="t" r="r" b="b"/>
            <a:pathLst>
              <a:path w="806450" h="698500" extrusionOk="0">
                <a:moveTo>
                  <a:pt x="604532" y="0"/>
                </a:moveTo>
                <a:lnTo>
                  <a:pt x="201523" y="0"/>
                </a:lnTo>
                <a:lnTo>
                  <a:pt x="0" y="349008"/>
                </a:lnTo>
                <a:lnTo>
                  <a:pt x="201523" y="698042"/>
                </a:lnTo>
                <a:lnTo>
                  <a:pt x="604532" y="698042"/>
                </a:lnTo>
                <a:lnTo>
                  <a:pt x="612151" y="684847"/>
                </a:lnTo>
                <a:lnTo>
                  <a:pt x="209143" y="684847"/>
                </a:lnTo>
                <a:lnTo>
                  <a:pt x="15252" y="349008"/>
                </a:lnTo>
                <a:lnTo>
                  <a:pt x="209143" y="13195"/>
                </a:lnTo>
                <a:lnTo>
                  <a:pt x="612151" y="13195"/>
                </a:lnTo>
                <a:lnTo>
                  <a:pt x="604532" y="0"/>
                </a:lnTo>
                <a:close/>
              </a:path>
              <a:path w="806450" h="698500" extrusionOk="0">
                <a:moveTo>
                  <a:pt x="612151" y="13195"/>
                </a:moveTo>
                <a:lnTo>
                  <a:pt x="596912" y="13195"/>
                </a:lnTo>
                <a:lnTo>
                  <a:pt x="790803" y="349008"/>
                </a:lnTo>
                <a:lnTo>
                  <a:pt x="596912" y="684847"/>
                </a:lnTo>
                <a:lnTo>
                  <a:pt x="612151" y="684847"/>
                </a:lnTo>
                <a:lnTo>
                  <a:pt x="806056" y="349008"/>
                </a:lnTo>
                <a:lnTo>
                  <a:pt x="612151" y="13195"/>
                </a:lnTo>
                <a:close/>
              </a:path>
            </a:pathLst>
          </a:custGeom>
          <a:solidFill>
            <a:srgbClr val="BDBEC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 name="Google Shape;74;p12"/>
          <p:cNvSpPr/>
          <p:nvPr/>
        </p:nvSpPr>
        <p:spPr>
          <a:xfrm>
            <a:off x="9203066" y="6020704"/>
            <a:ext cx="807720" cy="699770"/>
          </a:xfrm>
          <a:custGeom>
            <a:avLst/>
            <a:gdLst/>
            <a:ahLst/>
            <a:cxnLst/>
            <a:rect l="l" t="t" r="r" b="b"/>
            <a:pathLst>
              <a:path w="807720" h="699770" extrusionOk="0">
                <a:moveTo>
                  <a:pt x="605548" y="0"/>
                </a:moveTo>
                <a:lnTo>
                  <a:pt x="201853" y="0"/>
                </a:lnTo>
                <a:lnTo>
                  <a:pt x="0" y="349592"/>
                </a:lnTo>
                <a:lnTo>
                  <a:pt x="201853" y="699223"/>
                </a:lnTo>
                <a:lnTo>
                  <a:pt x="605548" y="699223"/>
                </a:lnTo>
                <a:lnTo>
                  <a:pt x="613182" y="686003"/>
                </a:lnTo>
                <a:lnTo>
                  <a:pt x="209499" y="686003"/>
                </a:lnTo>
                <a:lnTo>
                  <a:pt x="15265" y="349592"/>
                </a:lnTo>
                <a:lnTo>
                  <a:pt x="209499" y="13233"/>
                </a:lnTo>
                <a:lnTo>
                  <a:pt x="613190" y="13233"/>
                </a:lnTo>
                <a:lnTo>
                  <a:pt x="605548" y="0"/>
                </a:lnTo>
                <a:close/>
              </a:path>
              <a:path w="807720" h="699770" extrusionOk="0">
                <a:moveTo>
                  <a:pt x="613190" y="13233"/>
                </a:moveTo>
                <a:lnTo>
                  <a:pt x="597928" y="13233"/>
                </a:lnTo>
                <a:lnTo>
                  <a:pt x="792137" y="349592"/>
                </a:lnTo>
                <a:lnTo>
                  <a:pt x="597928" y="686003"/>
                </a:lnTo>
                <a:lnTo>
                  <a:pt x="613182" y="686003"/>
                </a:lnTo>
                <a:lnTo>
                  <a:pt x="807427" y="349592"/>
                </a:lnTo>
                <a:lnTo>
                  <a:pt x="613190" y="13233"/>
                </a:lnTo>
                <a:close/>
              </a:path>
            </a:pathLst>
          </a:custGeom>
          <a:solidFill>
            <a:srgbClr val="BDBEC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 name="Google Shape;75;p12"/>
          <p:cNvSpPr/>
          <p:nvPr/>
        </p:nvSpPr>
        <p:spPr>
          <a:xfrm>
            <a:off x="9863939" y="5658967"/>
            <a:ext cx="807720" cy="662940"/>
          </a:xfrm>
          <a:custGeom>
            <a:avLst/>
            <a:gdLst/>
            <a:ahLst/>
            <a:cxnLst/>
            <a:rect l="l" t="t" r="r" b="b"/>
            <a:pathLst>
              <a:path w="807720" h="662939" extrusionOk="0">
                <a:moveTo>
                  <a:pt x="196004" y="0"/>
                </a:moveTo>
                <a:lnTo>
                  <a:pt x="180713" y="0"/>
                </a:lnTo>
                <a:lnTo>
                  <a:pt x="0" y="313013"/>
                </a:lnTo>
                <a:lnTo>
                  <a:pt x="201853" y="662631"/>
                </a:lnTo>
                <a:lnTo>
                  <a:pt x="605561" y="662631"/>
                </a:lnTo>
                <a:lnTo>
                  <a:pt x="613201" y="649397"/>
                </a:lnTo>
                <a:lnTo>
                  <a:pt x="209499" y="649397"/>
                </a:lnTo>
                <a:lnTo>
                  <a:pt x="15278" y="313013"/>
                </a:lnTo>
                <a:lnTo>
                  <a:pt x="196004" y="0"/>
                </a:lnTo>
                <a:close/>
              </a:path>
              <a:path w="807720" h="662939" extrusionOk="0">
                <a:moveTo>
                  <a:pt x="626702" y="0"/>
                </a:moveTo>
                <a:lnTo>
                  <a:pt x="611434" y="0"/>
                </a:lnTo>
                <a:lnTo>
                  <a:pt x="792137" y="313013"/>
                </a:lnTo>
                <a:lnTo>
                  <a:pt x="597941" y="649397"/>
                </a:lnTo>
                <a:lnTo>
                  <a:pt x="613201" y="649397"/>
                </a:lnTo>
                <a:lnTo>
                  <a:pt x="807415" y="313013"/>
                </a:lnTo>
                <a:lnTo>
                  <a:pt x="626702" y="0"/>
                </a:lnTo>
                <a:close/>
              </a:path>
            </a:pathLst>
          </a:custGeom>
          <a:solidFill>
            <a:srgbClr val="BDBEC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6" name="Google Shape;76;p12"/>
          <p:cNvSpPr/>
          <p:nvPr/>
        </p:nvSpPr>
        <p:spPr>
          <a:xfrm>
            <a:off x="10525884" y="6063768"/>
            <a:ext cx="177165" cy="613410"/>
          </a:xfrm>
          <a:custGeom>
            <a:avLst/>
            <a:gdLst/>
            <a:ahLst/>
            <a:cxnLst/>
            <a:rect l="l" t="t" r="r" b="b"/>
            <a:pathLst>
              <a:path w="177165" h="613409" extrusionOk="0">
                <a:moveTo>
                  <a:pt x="176976" y="26451"/>
                </a:moveTo>
                <a:lnTo>
                  <a:pt x="176976" y="0"/>
                </a:lnTo>
                <a:lnTo>
                  <a:pt x="0" y="306528"/>
                </a:lnTo>
                <a:lnTo>
                  <a:pt x="176976" y="613089"/>
                </a:lnTo>
                <a:lnTo>
                  <a:pt x="176976" y="586647"/>
                </a:lnTo>
                <a:lnTo>
                  <a:pt x="15265" y="306528"/>
                </a:lnTo>
                <a:lnTo>
                  <a:pt x="176976" y="26451"/>
                </a:lnTo>
              </a:path>
            </a:pathLst>
          </a:custGeom>
          <a:solidFill>
            <a:srgbClr val="BDBEC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7" name="Google Shape;77;p12"/>
          <p:cNvSpPr/>
          <p:nvPr/>
        </p:nvSpPr>
        <p:spPr>
          <a:xfrm>
            <a:off x="9249302" y="5658967"/>
            <a:ext cx="715010" cy="269875"/>
          </a:xfrm>
          <a:custGeom>
            <a:avLst/>
            <a:gdLst/>
            <a:ahLst/>
            <a:cxnLst/>
            <a:rect l="l" t="t" r="r" b="b"/>
            <a:pathLst>
              <a:path w="715009" h="269875" extrusionOk="0">
                <a:moveTo>
                  <a:pt x="15270" y="0"/>
                </a:moveTo>
                <a:lnTo>
                  <a:pt x="0" y="0"/>
                </a:lnTo>
                <a:lnTo>
                  <a:pt x="155617" y="269535"/>
                </a:lnTo>
                <a:lnTo>
                  <a:pt x="559312" y="269535"/>
                </a:lnTo>
                <a:lnTo>
                  <a:pt x="566954" y="256302"/>
                </a:lnTo>
                <a:lnTo>
                  <a:pt x="163263" y="256302"/>
                </a:lnTo>
                <a:lnTo>
                  <a:pt x="15270" y="0"/>
                </a:lnTo>
                <a:close/>
              </a:path>
              <a:path w="715009" h="269875" extrusionOk="0">
                <a:moveTo>
                  <a:pt x="714950" y="0"/>
                </a:moveTo>
                <a:lnTo>
                  <a:pt x="699666" y="0"/>
                </a:lnTo>
                <a:lnTo>
                  <a:pt x="551692" y="256302"/>
                </a:lnTo>
                <a:lnTo>
                  <a:pt x="566954" y="256302"/>
                </a:lnTo>
                <a:lnTo>
                  <a:pt x="714950" y="0"/>
                </a:lnTo>
                <a:close/>
              </a:path>
            </a:pathLst>
          </a:custGeom>
          <a:solidFill>
            <a:srgbClr val="BDBEC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8" name="Google Shape;78;p12"/>
          <p:cNvSpPr/>
          <p:nvPr/>
        </p:nvSpPr>
        <p:spPr>
          <a:xfrm>
            <a:off x="8531541" y="5658967"/>
            <a:ext cx="807720" cy="662940"/>
          </a:xfrm>
          <a:custGeom>
            <a:avLst/>
            <a:gdLst/>
            <a:ahLst/>
            <a:cxnLst/>
            <a:rect l="l" t="t" r="r" b="b"/>
            <a:pathLst>
              <a:path w="807720" h="662939" extrusionOk="0">
                <a:moveTo>
                  <a:pt x="195980" y="0"/>
                </a:moveTo>
                <a:lnTo>
                  <a:pt x="180713" y="0"/>
                </a:lnTo>
                <a:lnTo>
                  <a:pt x="0" y="313013"/>
                </a:lnTo>
                <a:lnTo>
                  <a:pt x="201853" y="662631"/>
                </a:lnTo>
                <a:lnTo>
                  <a:pt x="605548" y="662631"/>
                </a:lnTo>
                <a:lnTo>
                  <a:pt x="613189" y="649397"/>
                </a:lnTo>
                <a:lnTo>
                  <a:pt x="209473" y="649397"/>
                </a:lnTo>
                <a:lnTo>
                  <a:pt x="15265" y="313013"/>
                </a:lnTo>
                <a:lnTo>
                  <a:pt x="195980" y="0"/>
                </a:lnTo>
                <a:close/>
              </a:path>
              <a:path w="807720" h="662939" extrusionOk="0">
                <a:moveTo>
                  <a:pt x="626690" y="0"/>
                </a:moveTo>
                <a:lnTo>
                  <a:pt x="611410" y="0"/>
                </a:lnTo>
                <a:lnTo>
                  <a:pt x="792137" y="313013"/>
                </a:lnTo>
                <a:lnTo>
                  <a:pt x="597916" y="649397"/>
                </a:lnTo>
                <a:lnTo>
                  <a:pt x="613189" y="649397"/>
                </a:lnTo>
                <a:lnTo>
                  <a:pt x="807415" y="313013"/>
                </a:lnTo>
                <a:lnTo>
                  <a:pt x="626690" y="0"/>
                </a:lnTo>
                <a:close/>
              </a:path>
            </a:pathLst>
          </a:custGeom>
          <a:solidFill>
            <a:srgbClr val="BDBEC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9" name="Google Shape;79;p12"/>
          <p:cNvSpPr/>
          <p:nvPr/>
        </p:nvSpPr>
        <p:spPr>
          <a:xfrm>
            <a:off x="9212053" y="6809812"/>
            <a:ext cx="791210" cy="685165"/>
          </a:xfrm>
          <a:custGeom>
            <a:avLst/>
            <a:gdLst/>
            <a:ahLst/>
            <a:cxnLst/>
            <a:rect l="l" t="t" r="r" b="b"/>
            <a:pathLst>
              <a:path w="791209" h="685165" extrusionOk="0">
                <a:moveTo>
                  <a:pt x="593102" y="0"/>
                </a:moveTo>
                <a:lnTo>
                  <a:pt x="197700" y="0"/>
                </a:lnTo>
                <a:lnTo>
                  <a:pt x="0" y="342417"/>
                </a:lnTo>
                <a:lnTo>
                  <a:pt x="197700" y="684923"/>
                </a:lnTo>
                <a:lnTo>
                  <a:pt x="593102" y="684923"/>
                </a:lnTo>
                <a:lnTo>
                  <a:pt x="790803" y="342417"/>
                </a:lnTo>
                <a:lnTo>
                  <a:pt x="593102" y="0"/>
                </a:lnTo>
                <a:close/>
              </a:path>
            </a:pathLst>
          </a:custGeom>
          <a:solidFill>
            <a:srgbClr val="3B824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0" name="Google Shape;80;p12"/>
          <p:cNvSpPr txBox="1">
            <a:spLocks noGrp="1"/>
          </p:cNvSpPr>
          <p:nvPr>
            <p:ph type="title"/>
          </p:nvPr>
        </p:nvSpPr>
        <p:spPr>
          <a:xfrm>
            <a:off x="2955039" y="367392"/>
            <a:ext cx="4802370" cy="6350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2300" b="1" i="0">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2"/>
          <p:cNvSpPr txBox="1">
            <a:spLocks noGrp="1"/>
          </p:cNvSpPr>
          <p:nvPr>
            <p:ph type="body" idx="1"/>
          </p:nvPr>
        </p:nvSpPr>
        <p:spPr>
          <a:xfrm>
            <a:off x="535622" y="1739455"/>
            <a:ext cx="4659915" cy="4991481"/>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body" idx="2"/>
          </p:nvPr>
        </p:nvSpPr>
        <p:spPr>
          <a:xfrm>
            <a:off x="5516911" y="1739455"/>
            <a:ext cx="4659915" cy="4991481"/>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ftr" idx="11"/>
          </p:nvPr>
        </p:nvSpPr>
        <p:spPr>
          <a:xfrm>
            <a:off x="3642233" y="7033450"/>
            <a:ext cx="3427983" cy="378142"/>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2"/>
          <p:cNvSpPr txBox="1">
            <a:spLocks noGrp="1"/>
          </p:cNvSpPr>
          <p:nvPr>
            <p:ph type="dt" idx="10"/>
          </p:nvPr>
        </p:nvSpPr>
        <p:spPr>
          <a:xfrm>
            <a:off x="535622" y="7033450"/>
            <a:ext cx="2463863" cy="37814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2"/>
          <p:cNvSpPr txBox="1">
            <a:spLocks noGrp="1"/>
          </p:cNvSpPr>
          <p:nvPr>
            <p:ph type="sldNum" idx="12"/>
          </p:nvPr>
        </p:nvSpPr>
        <p:spPr>
          <a:xfrm>
            <a:off x="7712964" y="7033450"/>
            <a:ext cx="2463863" cy="378142"/>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86"/>
        <p:cNvGrpSpPr/>
        <p:nvPr/>
      </p:nvGrpSpPr>
      <p:grpSpPr>
        <a:xfrm>
          <a:off x="0" y="0"/>
          <a:ext cx="0" cy="0"/>
          <a:chOff x="0" y="0"/>
          <a:chExt cx="0" cy="0"/>
        </a:xfrm>
      </p:grpSpPr>
      <p:sp>
        <p:nvSpPr>
          <p:cNvPr id="87" name="Google Shape;87;p13"/>
          <p:cNvSpPr txBox="1">
            <a:spLocks noGrp="1"/>
          </p:cNvSpPr>
          <p:nvPr>
            <p:ph type="ftr" idx="11"/>
          </p:nvPr>
        </p:nvSpPr>
        <p:spPr>
          <a:xfrm>
            <a:off x="3642233" y="7033450"/>
            <a:ext cx="3427983" cy="378142"/>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3"/>
          <p:cNvSpPr txBox="1">
            <a:spLocks noGrp="1"/>
          </p:cNvSpPr>
          <p:nvPr>
            <p:ph type="dt" idx="10"/>
          </p:nvPr>
        </p:nvSpPr>
        <p:spPr>
          <a:xfrm>
            <a:off x="535622" y="7033450"/>
            <a:ext cx="2463863" cy="37814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3"/>
          <p:cNvSpPr txBox="1">
            <a:spLocks noGrp="1"/>
          </p:cNvSpPr>
          <p:nvPr>
            <p:ph type="sldNum" idx="12"/>
          </p:nvPr>
        </p:nvSpPr>
        <p:spPr>
          <a:xfrm>
            <a:off x="7712964" y="7033450"/>
            <a:ext cx="2463863" cy="378142"/>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90"/>
        <p:cNvGrpSpPr/>
        <p:nvPr/>
      </p:nvGrpSpPr>
      <p:grpSpPr>
        <a:xfrm>
          <a:off x="0" y="0"/>
          <a:ext cx="0" cy="0"/>
          <a:chOff x="0" y="0"/>
          <a:chExt cx="0" cy="0"/>
        </a:xfrm>
      </p:grpSpPr>
      <p:sp>
        <p:nvSpPr>
          <p:cNvPr id="91" name="Google Shape;91;p14"/>
          <p:cNvSpPr txBox="1">
            <a:spLocks noGrp="1"/>
          </p:cNvSpPr>
          <p:nvPr>
            <p:ph type="ctrTitle"/>
          </p:nvPr>
        </p:nvSpPr>
        <p:spPr>
          <a:xfrm>
            <a:off x="803433" y="2344483"/>
            <a:ext cx="9105582" cy="1588198"/>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4"/>
          <p:cNvSpPr txBox="1">
            <a:spLocks noGrp="1"/>
          </p:cNvSpPr>
          <p:nvPr>
            <p:ph type="subTitle" idx="1"/>
          </p:nvPr>
        </p:nvSpPr>
        <p:spPr>
          <a:xfrm>
            <a:off x="1606867" y="4235196"/>
            <a:ext cx="7498714" cy="189071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4"/>
          <p:cNvSpPr txBox="1">
            <a:spLocks noGrp="1"/>
          </p:cNvSpPr>
          <p:nvPr>
            <p:ph type="ftr" idx="11"/>
          </p:nvPr>
        </p:nvSpPr>
        <p:spPr>
          <a:xfrm>
            <a:off x="3642233" y="7033450"/>
            <a:ext cx="3427983" cy="378142"/>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4"/>
          <p:cNvSpPr txBox="1">
            <a:spLocks noGrp="1"/>
          </p:cNvSpPr>
          <p:nvPr>
            <p:ph type="dt" idx="10"/>
          </p:nvPr>
        </p:nvSpPr>
        <p:spPr>
          <a:xfrm>
            <a:off x="535622" y="7033450"/>
            <a:ext cx="2463863" cy="37814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7712964" y="7033450"/>
            <a:ext cx="2463863" cy="378142"/>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2955039" y="367392"/>
            <a:ext cx="4802370" cy="6350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2300" b="1" i="0">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15"/>
          <p:cNvSpPr txBox="1">
            <a:spLocks noGrp="1"/>
          </p:cNvSpPr>
          <p:nvPr>
            <p:ph type="ftr" idx="11"/>
          </p:nvPr>
        </p:nvSpPr>
        <p:spPr>
          <a:xfrm>
            <a:off x="3642233" y="7033450"/>
            <a:ext cx="3427983" cy="378142"/>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15"/>
          <p:cNvSpPr txBox="1">
            <a:spLocks noGrp="1"/>
          </p:cNvSpPr>
          <p:nvPr>
            <p:ph type="dt" idx="10"/>
          </p:nvPr>
        </p:nvSpPr>
        <p:spPr>
          <a:xfrm>
            <a:off x="535622" y="7033450"/>
            <a:ext cx="2463863" cy="37814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15"/>
          <p:cNvSpPr txBox="1">
            <a:spLocks noGrp="1"/>
          </p:cNvSpPr>
          <p:nvPr>
            <p:ph type="sldNum" idx="12"/>
          </p:nvPr>
        </p:nvSpPr>
        <p:spPr>
          <a:xfrm>
            <a:off x="7712964" y="7033450"/>
            <a:ext cx="2463863" cy="378142"/>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2955039" y="367392"/>
            <a:ext cx="4802370" cy="6350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2300" b="1"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0"/>
          <p:cNvSpPr txBox="1">
            <a:spLocks noGrp="1"/>
          </p:cNvSpPr>
          <p:nvPr>
            <p:ph type="body" idx="1"/>
          </p:nvPr>
        </p:nvSpPr>
        <p:spPr>
          <a:xfrm>
            <a:off x="535622" y="1739455"/>
            <a:ext cx="9641204" cy="4991481"/>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12" name="Google Shape;12;p10"/>
          <p:cNvSpPr txBox="1">
            <a:spLocks noGrp="1"/>
          </p:cNvSpPr>
          <p:nvPr>
            <p:ph type="ftr" idx="11"/>
          </p:nvPr>
        </p:nvSpPr>
        <p:spPr>
          <a:xfrm>
            <a:off x="3642233" y="7033450"/>
            <a:ext cx="3427983" cy="378142"/>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
          <p:cNvSpPr txBox="1">
            <a:spLocks noGrp="1"/>
          </p:cNvSpPr>
          <p:nvPr>
            <p:ph type="dt" idx="10"/>
          </p:nvPr>
        </p:nvSpPr>
        <p:spPr>
          <a:xfrm>
            <a:off x="535622" y="7033450"/>
            <a:ext cx="2463863" cy="378142"/>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
          <p:cNvSpPr txBox="1">
            <a:spLocks noGrp="1"/>
          </p:cNvSpPr>
          <p:nvPr>
            <p:ph type="sldNum" idx="12"/>
          </p:nvPr>
        </p:nvSpPr>
        <p:spPr>
          <a:xfrm>
            <a:off x="7712964" y="7033450"/>
            <a:ext cx="2463863" cy="378142"/>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hyperlink" Target="about:blank"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3" Type="http://schemas.openxmlformats.org/officeDocument/2006/relationships/image" Target="../media/image17.jp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notesSlide" Target="../notesSlides/notesSlide2.xml"/><Relationship Id="rId16"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8.png"/></Relationships>
</file>

<file path=ppt/slides/_rels/slide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4.png"/></Relationships>
</file>

<file path=ppt/slides/_rels/slide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jpg"/><Relationship Id="rId4" Type="http://schemas.openxmlformats.org/officeDocument/2006/relationships/image" Target="../media/image46.png"/></Relationships>
</file>

<file path=ppt/slides/_rels/slide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1" descr="Sinus Tachycardia Symptoms and Treatment - Health Hearty"/>
          <p:cNvPicPr preferRelativeResize="0"/>
          <p:nvPr/>
        </p:nvPicPr>
        <p:blipFill rotWithShape="1">
          <a:blip r:embed="rId3">
            <a:alphaModFix/>
          </a:blip>
          <a:srcRect t="-366" r="14249"/>
          <a:stretch/>
        </p:blipFill>
        <p:spPr>
          <a:xfrm>
            <a:off x="1279477" y="3210094"/>
            <a:ext cx="3034676" cy="2738061"/>
          </a:xfrm>
          <a:prstGeom prst="hexagon">
            <a:avLst>
              <a:gd name="adj" fmla="val 25000"/>
              <a:gd name="vf" fmla="val 115470"/>
            </a:avLst>
          </a:prstGeom>
          <a:noFill/>
          <a:ln>
            <a:noFill/>
          </a:ln>
        </p:spPr>
      </p:pic>
      <p:sp>
        <p:nvSpPr>
          <p:cNvPr id="106" name="Google Shape;106;p1"/>
          <p:cNvSpPr txBox="1"/>
          <p:nvPr/>
        </p:nvSpPr>
        <p:spPr>
          <a:xfrm>
            <a:off x="160073" y="1962423"/>
            <a:ext cx="3662965" cy="849463"/>
          </a:xfrm>
          <a:prstGeom prst="rect">
            <a:avLst/>
          </a:prstGeom>
          <a:noFill/>
          <a:ln>
            <a:noFill/>
          </a:ln>
        </p:spPr>
        <p:txBody>
          <a:bodyPr spcFirstLastPara="1" wrap="square" lIns="0" tIns="0" rIns="0" bIns="0" anchor="t" anchorCtr="0">
            <a:spAutoFit/>
          </a:bodyPr>
          <a:lstStyle/>
          <a:p>
            <a:pPr marL="12700" marR="5080" lvl="0" indent="64135" algn="l" rtl="0">
              <a:lnSpc>
                <a:spcPct val="79700"/>
              </a:lnSpc>
              <a:spcBef>
                <a:spcPts val="0"/>
              </a:spcBef>
              <a:spcAft>
                <a:spcPts val="0"/>
              </a:spcAft>
              <a:buClr>
                <a:srgbClr val="000000"/>
              </a:buClr>
              <a:buSzPts val="2300"/>
              <a:buFont typeface="Arial"/>
              <a:buNone/>
            </a:pPr>
            <a:r>
              <a:rPr lang="en-US" sz="2300" b="1" i="0" u="none" strike="noStrike" cap="none">
                <a:solidFill>
                  <a:srgbClr val="3D64AB"/>
                </a:solidFill>
                <a:latin typeface="Century Gothic"/>
                <a:ea typeface="Century Gothic"/>
                <a:cs typeface="Century Gothic"/>
                <a:sym typeface="Century Gothic"/>
              </a:rPr>
              <a:t>PHARMACEUTICAL    INDUSTRY PROFESSIONAL  DIPLOMA (PIPD)</a:t>
            </a:r>
            <a:endParaRPr sz="2300" b="0" i="0" u="none" strike="noStrike" cap="none">
              <a:solidFill>
                <a:schemeClr val="dk1"/>
              </a:solidFill>
              <a:latin typeface="Century Gothic"/>
              <a:ea typeface="Century Gothic"/>
              <a:cs typeface="Century Gothic"/>
              <a:sym typeface="Century Gothic"/>
            </a:endParaRPr>
          </a:p>
        </p:txBody>
      </p:sp>
      <p:sp>
        <p:nvSpPr>
          <p:cNvPr id="107" name="Google Shape;107;p1"/>
          <p:cNvSpPr txBox="1"/>
          <p:nvPr/>
        </p:nvSpPr>
        <p:spPr>
          <a:xfrm>
            <a:off x="6730246" y="3499991"/>
            <a:ext cx="2948062" cy="230832"/>
          </a:xfrm>
          <a:prstGeom prst="rect">
            <a:avLst/>
          </a:prstGeom>
          <a:noFill/>
          <a:ln>
            <a:noFill/>
          </a:ln>
        </p:spPr>
        <p:txBody>
          <a:bodyPr spcFirstLastPara="1" wrap="square" lIns="0" tIns="0" rIns="0" bIns="0" anchor="t" anchorCtr="0">
            <a:spAutoFit/>
          </a:bodyPr>
          <a:lstStyle/>
          <a:p>
            <a:pPr marL="12700" marR="0" lvl="0" indent="0" algn="ctr" rtl="0">
              <a:lnSpc>
                <a:spcPct val="100000"/>
              </a:lnSpc>
              <a:spcBef>
                <a:spcPts val="0"/>
              </a:spcBef>
              <a:spcAft>
                <a:spcPts val="0"/>
              </a:spcAft>
              <a:buClr>
                <a:srgbClr val="000000"/>
              </a:buClr>
              <a:buSzPts val="1500"/>
              <a:buFont typeface="Arial"/>
              <a:buNone/>
            </a:pPr>
            <a:r>
              <a:rPr lang="en-US" sz="1500" b="1" i="0" u="sng" strike="noStrike" cap="none">
                <a:solidFill>
                  <a:srgbClr val="3D64AB"/>
                </a:solidFill>
                <a:latin typeface="Century Gothic"/>
                <a:ea typeface="Century Gothic"/>
                <a:cs typeface="Century Gothic"/>
                <a:sym typeface="Century Gothic"/>
                <a:hlinkClick r:id="rId4">
                  <a:extLst>
                    <a:ext uri="{A12FA001-AC4F-418D-AE19-62706E023703}">
                      <ahyp:hlinkClr xmlns:ahyp="http://schemas.microsoft.com/office/drawing/2018/hyperlinkcolor" val="tx"/>
                    </a:ext>
                  </a:extLst>
                </a:hlinkClick>
              </a:rPr>
              <a:t>www.just.edu.jo/PIPD </a:t>
            </a:r>
            <a:endParaRPr sz="1500" b="0" i="0" u="none" strike="noStrike" cap="none">
              <a:solidFill>
                <a:schemeClr val="dk1"/>
              </a:solidFill>
              <a:latin typeface="Century Gothic"/>
              <a:ea typeface="Century Gothic"/>
              <a:cs typeface="Century Gothic"/>
              <a:sym typeface="Century Gothic"/>
            </a:endParaRPr>
          </a:p>
        </p:txBody>
      </p:sp>
      <p:sp>
        <p:nvSpPr>
          <p:cNvPr id="108" name="Google Shape;108;p1"/>
          <p:cNvSpPr/>
          <p:nvPr/>
        </p:nvSpPr>
        <p:spPr>
          <a:xfrm>
            <a:off x="10559212" y="6981257"/>
            <a:ext cx="147955" cy="512445"/>
          </a:xfrm>
          <a:custGeom>
            <a:avLst/>
            <a:gdLst/>
            <a:ahLst/>
            <a:cxnLst/>
            <a:rect l="l" t="t" r="r" b="b"/>
            <a:pathLst>
              <a:path w="147954" h="512445" extrusionOk="0">
                <a:moveTo>
                  <a:pt x="147916" y="0"/>
                </a:moveTo>
                <a:lnTo>
                  <a:pt x="0" y="256227"/>
                </a:lnTo>
                <a:lnTo>
                  <a:pt x="147916" y="512445"/>
                </a:lnTo>
                <a:lnTo>
                  <a:pt x="147916" y="0"/>
                </a:lnTo>
              </a:path>
            </a:pathLst>
          </a:custGeom>
          <a:solidFill>
            <a:srgbClr val="BCBEC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9" name="Google Shape;109;p1"/>
          <p:cNvSpPr/>
          <p:nvPr/>
        </p:nvSpPr>
        <p:spPr>
          <a:xfrm>
            <a:off x="8573172" y="6494731"/>
            <a:ext cx="791210" cy="685165"/>
          </a:xfrm>
          <a:custGeom>
            <a:avLst/>
            <a:gdLst/>
            <a:ahLst/>
            <a:cxnLst/>
            <a:rect l="l" t="t" r="r" b="b"/>
            <a:pathLst>
              <a:path w="791209" h="685165" extrusionOk="0">
                <a:moveTo>
                  <a:pt x="593090" y="0"/>
                </a:moveTo>
                <a:lnTo>
                  <a:pt x="197713" y="0"/>
                </a:lnTo>
                <a:lnTo>
                  <a:pt x="0" y="342391"/>
                </a:lnTo>
                <a:lnTo>
                  <a:pt x="197713" y="684822"/>
                </a:lnTo>
                <a:lnTo>
                  <a:pt x="593090" y="684822"/>
                </a:lnTo>
                <a:lnTo>
                  <a:pt x="790803" y="342391"/>
                </a:lnTo>
                <a:lnTo>
                  <a:pt x="593090" y="0"/>
                </a:lnTo>
                <a:close/>
              </a:path>
            </a:pathLst>
          </a:custGeom>
          <a:solidFill>
            <a:srgbClr val="BCBEC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0" name="Google Shape;110;p1"/>
          <p:cNvSpPr/>
          <p:nvPr/>
        </p:nvSpPr>
        <p:spPr>
          <a:xfrm>
            <a:off x="9917065" y="7237484"/>
            <a:ext cx="768350" cy="322580"/>
          </a:xfrm>
          <a:custGeom>
            <a:avLst/>
            <a:gdLst/>
            <a:ahLst/>
            <a:cxnLst/>
            <a:rect l="l" t="t" r="r" b="b"/>
            <a:pathLst>
              <a:path w="768350" h="322579" extrusionOk="0">
                <a:moveTo>
                  <a:pt x="581621" y="0"/>
                </a:moveTo>
                <a:lnTo>
                  <a:pt x="186220" y="0"/>
                </a:lnTo>
                <a:lnTo>
                  <a:pt x="0" y="322516"/>
                </a:lnTo>
                <a:lnTo>
                  <a:pt x="767829" y="322516"/>
                </a:lnTo>
                <a:lnTo>
                  <a:pt x="581621" y="0"/>
                </a:lnTo>
                <a:close/>
              </a:path>
            </a:pathLst>
          </a:custGeom>
          <a:solidFill>
            <a:srgbClr val="3D64A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1" name="Google Shape;111;p1"/>
          <p:cNvSpPr/>
          <p:nvPr/>
        </p:nvSpPr>
        <p:spPr>
          <a:xfrm>
            <a:off x="8592970" y="7237484"/>
            <a:ext cx="768350" cy="322580"/>
          </a:xfrm>
          <a:custGeom>
            <a:avLst/>
            <a:gdLst/>
            <a:ahLst/>
            <a:cxnLst/>
            <a:rect l="l" t="t" r="r" b="b"/>
            <a:pathLst>
              <a:path w="768350" h="322579" extrusionOk="0">
                <a:moveTo>
                  <a:pt x="581609" y="0"/>
                </a:moveTo>
                <a:lnTo>
                  <a:pt x="186207" y="0"/>
                </a:lnTo>
                <a:lnTo>
                  <a:pt x="0" y="322516"/>
                </a:lnTo>
                <a:lnTo>
                  <a:pt x="767816" y="322516"/>
                </a:lnTo>
                <a:lnTo>
                  <a:pt x="581609" y="0"/>
                </a:lnTo>
                <a:close/>
              </a:path>
            </a:pathLst>
          </a:custGeom>
          <a:solidFill>
            <a:srgbClr val="3D64A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2" name="Google Shape;112;p1"/>
          <p:cNvSpPr/>
          <p:nvPr/>
        </p:nvSpPr>
        <p:spPr>
          <a:xfrm>
            <a:off x="9897954" y="6488121"/>
            <a:ext cx="806450" cy="698500"/>
          </a:xfrm>
          <a:custGeom>
            <a:avLst/>
            <a:gdLst/>
            <a:ahLst/>
            <a:cxnLst/>
            <a:rect l="l" t="t" r="r" b="b"/>
            <a:pathLst>
              <a:path w="806450" h="698500" extrusionOk="0">
                <a:moveTo>
                  <a:pt x="604532" y="0"/>
                </a:moveTo>
                <a:lnTo>
                  <a:pt x="201510" y="0"/>
                </a:lnTo>
                <a:lnTo>
                  <a:pt x="0" y="349008"/>
                </a:lnTo>
                <a:lnTo>
                  <a:pt x="201510" y="698042"/>
                </a:lnTo>
                <a:lnTo>
                  <a:pt x="604532" y="698042"/>
                </a:lnTo>
                <a:lnTo>
                  <a:pt x="612158" y="684834"/>
                </a:lnTo>
                <a:lnTo>
                  <a:pt x="209143" y="684834"/>
                </a:lnTo>
                <a:lnTo>
                  <a:pt x="15252" y="349008"/>
                </a:lnTo>
                <a:lnTo>
                  <a:pt x="209143" y="13195"/>
                </a:lnTo>
                <a:lnTo>
                  <a:pt x="612151" y="13195"/>
                </a:lnTo>
                <a:lnTo>
                  <a:pt x="604532" y="0"/>
                </a:lnTo>
                <a:close/>
              </a:path>
              <a:path w="806450" h="698500" extrusionOk="0">
                <a:moveTo>
                  <a:pt x="612151" y="13195"/>
                </a:moveTo>
                <a:lnTo>
                  <a:pt x="596912" y="13195"/>
                </a:lnTo>
                <a:lnTo>
                  <a:pt x="790790" y="349008"/>
                </a:lnTo>
                <a:lnTo>
                  <a:pt x="596912" y="684834"/>
                </a:lnTo>
                <a:lnTo>
                  <a:pt x="612158" y="684834"/>
                </a:lnTo>
                <a:lnTo>
                  <a:pt x="806056" y="349008"/>
                </a:lnTo>
                <a:lnTo>
                  <a:pt x="612151" y="13195"/>
                </a:lnTo>
                <a:close/>
              </a:path>
            </a:pathLst>
          </a:custGeom>
          <a:solidFill>
            <a:srgbClr val="BDBEC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3" name="Google Shape;113;p1"/>
          <p:cNvSpPr/>
          <p:nvPr/>
        </p:nvSpPr>
        <p:spPr>
          <a:xfrm>
            <a:off x="7898703" y="6845055"/>
            <a:ext cx="806450" cy="698500"/>
          </a:xfrm>
          <a:custGeom>
            <a:avLst/>
            <a:gdLst/>
            <a:ahLst/>
            <a:cxnLst/>
            <a:rect l="l" t="t" r="r" b="b"/>
            <a:pathLst>
              <a:path w="806450" h="698500" extrusionOk="0">
                <a:moveTo>
                  <a:pt x="604532" y="0"/>
                </a:moveTo>
                <a:lnTo>
                  <a:pt x="201523" y="0"/>
                </a:lnTo>
                <a:lnTo>
                  <a:pt x="0" y="349008"/>
                </a:lnTo>
                <a:lnTo>
                  <a:pt x="201523" y="698042"/>
                </a:lnTo>
                <a:lnTo>
                  <a:pt x="604532" y="698042"/>
                </a:lnTo>
                <a:lnTo>
                  <a:pt x="612158" y="684834"/>
                </a:lnTo>
                <a:lnTo>
                  <a:pt x="209143" y="684834"/>
                </a:lnTo>
                <a:lnTo>
                  <a:pt x="15252" y="349008"/>
                </a:lnTo>
                <a:lnTo>
                  <a:pt x="209143" y="13195"/>
                </a:lnTo>
                <a:lnTo>
                  <a:pt x="612151" y="13195"/>
                </a:lnTo>
                <a:lnTo>
                  <a:pt x="604532" y="0"/>
                </a:lnTo>
                <a:close/>
              </a:path>
              <a:path w="806450" h="698500" extrusionOk="0">
                <a:moveTo>
                  <a:pt x="612151" y="13195"/>
                </a:moveTo>
                <a:lnTo>
                  <a:pt x="596912" y="13195"/>
                </a:lnTo>
                <a:lnTo>
                  <a:pt x="790803" y="349008"/>
                </a:lnTo>
                <a:lnTo>
                  <a:pt x="596912" y="684834"/>
                </a:lnTo>
                <a:lnTo>
                  <a:pt x="612158" y="684834"/>
                </a:lnTo>
                <a:lnTo>
                  <a:pt x="806056" y="349008"/>
                </a:lnTo>
                <a:lnTo>
                  <a:pt x="612151" y="13195"/>
                </a:lnTo>
                <a:close/>
              </a:path>
            </a:pathLst>
          </a:custGeom>
          <a:solidFill>
            <a:srgbClr val="BDBEC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4" name="Google Shape;114;p1"/>
          <p:cNvSpPr/>
          <p:nvPr/>
        </p:nvSpPr>
        <p:spPr>
          <a:xfrm>
            <a:off x="9236396" y="6062516"/>
            <a:ext cx="807720" cy="699770"/>
          </a:xfrm>
          <a:custGeom>
            <a:avLst/>
            <a:gdLst/>
            <a:ahLst/>
            <a:cxnLst/>
            <a:rect l="l" t="t" r="r" b="b"/>
            <a:pathLst>
              <a:path w="807720" h="699770" extrusionOk="0">
                <a:moveTo>
                  <a:pt x="605548" y="0"/>
                </a:moveTo>
                <a:lnTo>
                  <a:pt x="201853" y="0"/>
                </a:lnTo>
                <a:lnTo>
                  <a:pt x="0" y="349580"/>
                </a:lnTo>
                <a:lnTo>
                  <a:pt x="201853" y="699223"/>
                </a:lnTo>
                <a:lnTo>
                  <a:pt x="605548" y="699223"/>
                </a:lnTo>
                <a:lnTo>
                  <a:pt x="613189" y="685990"/>
                </a:lnTo>
                <a:lnTo>
                  <a:pt x="209486" y="685990"/>
                </a:lnTo>
                <a:lnTo>
                  <a:pt x="15265" y="349580"/>
                </a:lnTo>
                <a:lnTo>
                  <a:pt x="209486" y="13220"/>
                </a:lnTo>
                <a:lnTo>
                  <a:pt x="613183" y="13220"/>
                </a:lnTo>
                <a:lnTo>
                  <a:pt x="605548" y="0"/>
                </a:lnTo>
                <a:close/>
              </a:path>
              <a:path w="807720" h="699770" extrusionOk="0">
                <a:moveTo>
                  <a:pt x="613183" y="13220"/>
                </a:moveTo>
                <a:lnTo>
                  <a:pt x="597928" y="13220"/>
                </a:lnTo>
                <a:lnTo>
                  <a:pt x="792137" y="349580"/>
                </a:lnTo>
                <a:lnTo>
                  <a:pt x="597928" y="685990"/>
                </a:lnTo>
                <a:lnTo>
                  <a:pt x="613189" y="685990"/>
                </a:lnTo>
                <a:lnTo>
                  <a:pt x="807427" y="349580"/>
                </a:lnTo>
                <a:lnTo>
                  <a:pt x="613183" y="13220"/>
                </a:lnTo>
                <a:close/>
              </a:path>
            </a:pathLst>
          </a:custGeom>
          <a:solidFill>
            <a:srgbClr val="BDBEC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5" name="Google Shape;115;p1"/>
          <p:cNvSpPr/>
          <p:nvPr/>
        </p:nvSpPr>
        <p:spPr>
          <a:xfrm>
            <a:off x="9897266" y="5664150"/>
            <a:ext cx="807720" cy="699770"/>
          </a:xfrm>
          <a:custGeom>
            <a:avLst/>
            <a:gdLst/>
            <a:ahLst/>
            <a:cxnLst/>
            <a:rect l="l" t="t" r="r" b="b"/>
            <a:pathLst>
              <a:path w="807720" h="699770" extrusionOk="0">
                <a:moveTo>
                  <a:pt x="605561" y="0"/>
                </a:moveTo>
                <a:lnTo>
                  <a:pt x="201853" y="0"/>
                </a:lnTo>
                <a:lnTo>
                  <a:pt x="0" y="349631"/>
                </a:lnTo>
                <a:lnTo>
                  <a:pt x="201853" y="699249"/>
                </a:lnTo>
                <a:lnTo>
                  <a:pt x="605561" y="699249"/>
                </a:lnTo>
                <a:lnTo>
                  <a:pt x="613201" y="686015"/>
                </a:lnTo>
                <a:lnTo>
                  <a:pt x="209499" y="686015"/>
                </a:lnTo>
                <a:lnTo>
                  <a:pt x="15278" y="349631"/>
                </a:lnTo>
                <a:lnTo>
                  <a:pt x="209499" y="13246"/>
                </a:lnTo>
                <a:lnTo>
                  <a:pt x="613208" y="13246"/>
                </a:lnTo>
                <a:lnTo>
                  <a:pt x="605561" y="0"/>
                </a:lnTo>
                <a:close/>
              </a:path>
              <a:path w="807720" h="699770" extrusionOk="0">
                <a:moveTo>
                  <a:pt x="613208" y="13246"/>
                </a:moveTo>
                <a:lnTo>
                  <a:pt x="597941" y="13246"/>
                </a:lnTo>
                <a:lnTo>
                  <a:pt x="792137" y="349631"/>
                </a:lnTo>
                <a:lnTo>
                  <a:pt x="597941" y="686015"/>
                </a:lnTo>
                <a:lnTo>
                  <a:pt x="613201" y="686015"/>
                </a:lnTo>
                <a:lnTo>
                  <a:pt x="807415" y="349631"/>
                </a:lnTo>
                <a:lnTo>
                  <a:pt x="613208" y="13246"/>
                </a:lnTo>
                <a:close/>
              </a:path>
            </a:pathLst>
          </a:custGeom>
          <a:solidFill>
            <a:srgbClr val="BDBEC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6" name="Google Shape;116;p1"/>
          <p:cNvSpPr/>
          <p:nvPr/>
        </p:nvSpPr>
        <p:spPr>
          <a:xfrm>
            <a:off x="10559212" y="6155913"/>
            <a:ext cx="147955" cy="512445"/>
          </a:xfrm>
          <a:custGeom>
            <a:avLst/>
            <a:gdLst/>
            <a:ahLst/>
            <a:cxnLst/>
            <a:rect l="l" t="t" r="r" b="b"/>
            <a:pathLst>
              <a:path w="147954" h="512445" extrusionOk="0">
                <a:moveTo>
                  <a:pt x="147915" y="26439"/>
                </a:moveTo>
                <a:lnTo>
                  <a:pt x="147915" y="0"/>
                </a:lnTo>
                <a:lnTo>
                  <a:pt x="0" y="256183"/>
                </a:lnTo>
                <a:lnTo>
                  <a:pt x="147915" y="512413"/>
                </a:lnTo>
                <a:lnTo>
                  <a:pt x="147915" y="485961"/>
                </a:lnTo>
                <a:lnTo>
                  <a:pt x="15265" y="256183"/>
                </a:lnTo>
                <a:lnTo>
                  <a:pt x="147915" y="26439"/>
                </a:lnTo>
              </a:path>
            </a:pathLst>
          </a:custGeom>
          <a:solidFill>
            <a:srgbClr val="BDBEC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7" name="Google Shape;117;p1"/>
          <p:cNvSpPr/>
          <p:nvPr/>
        </p:nvSpPr>
        <p:spPr>
          <a:xfrm>
            <a:off x="9236396" y="5271081"/>
            <a:ext cx="807720" cy="699770"/>
          </a:xfrm>
          <a:custGeom>
            <a:avLst/>
            <a:gdLst/>
            <a:ahLst/>
            <a:cxnLst/>
            <a:rect l="l" t="t" r="r" b="b"/>
            <a:pathLst>
              <a:path w="807720" h="699770" extrusionOk="0">
                <a:moveTo>
                  <a:pt x="605548" y="0"/>
                </a:moveTo>
                <a:lnTo>
                  <a:pt x="201853" y="0"/>
                </a:lnTo>
                <a:lnTo>
                  <a:pt x="0" y="349605"/>
                </a:lnTo>
                <a:lnTo>
                  <a:pt x="201853" y="699223"/>
                </a:lnTo>
                <a:lnTo>
                  <a:pt x="605548" y="699223"/>
                </a:lnTo>
                <a:lnTo>
                  <a:pt x="613190" y="685990"/>
                </a:lnTo>
                <a:lnTo>
                  <a:pt x="209486" y="685990"/>
                </a:lnTo>
                <a:lnTo>
                  <a:pt x="15265" y="349605"/>
                </a:lnTo>
                <a:lnTo>
                  <a:pt x="209486" y="13220"/>
                </a:lnTo>
                <a:lnTo>
                  <a:pt x="613182" y="13220"/>
                </a:lnTo>
                <a:lnTo>
                  <a:pt x="605548" y="0"/>
                </a:lnTo>
                <a:close/>
              </a:path>
              <a:path w="807720" h="699770" extrusionOk="0">
                <a:moveTo>
                  <a:pt x="613182" y="13220"/>
                </a:moveTo>
                <a:lnTo>
                  <a:pt x="597928" y="13220"/>
                </a:lnTo>
                <a:lnTo>
                  <a:pt x="792137" y="349605"/>
                </a:lnTo>
                <a:lnTo>
                  <a:pt x="597928" y="685990"/>
                </a:lnTo>
                <a:lnTo>
                  <a:pt x="613190" y="685990"/>
                </a:lnTo>
                <a:lnTo>
                  <a:pt x="807427" y="349605"/>
                </a:lnTo>
                <a:lnTo>
                  <a:pt x="613182" y="13220"/>
                </a:lnTo>
                <a:close/>
              </a:path>
            </a:pathLst>
          </a:custGeom>
          <a:solidFill>
            <a:srgbClr val="BDBEC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8" name="Google Shape;118;p1"/>
          <p:cNvSpPr/>
          <p:nvPr/>
        </p:nvSpPr>
        <p:spPr>
          <a:xfrm>
            <a:off x="8564869" y="5664150"/>
            <a:ext cx="807720" cy="699770"/>
          </a:xfrm>
          <a:custGeom>
            <a:avLst/>
            <a:gdLst/>
            <a:ahLst/>
            <a:cxnLst/>
            <a:rect l="l" t="t" r="r" b="b"/>
            <a:pathLst>
              <a:path w="807720" h="699770" extrusionOk="0">
                <a:moveTo>
                  <a:pt x="605548" y="0"/>
                </a:moveTo>
                <a:lnTo>
                  <a:pt x="201853" y="0"/>
                </a:lnTo>
                <a:lnTo>
                  <a:pt x="0" y="349631"/>
                </a:lnTo>
                <a:lnTo>
                  <a:pt x="201853" y="699249"/>
                </a:lnTo>
                <a:lnTo>
                  <a:pt x="605548" y="699249"/>
                </a:lnTo>
                <a:lnTo>
                  <a:pt x="613189" y="686015"/>
                </a:lnTo>
                <a:lnTo>
                  <a:pt x="209473" y="686015"/>
                </a:lnTo>
                <a:lnTo>
                  <a:pt x="15265" y="349631"/>
                </a:lnTo>
                <a:lnTo>
                  <a:pt x="209473" y="13246"/>
                </a:lnTo>
                <a:lnTo>
                  <a:pt x="613196" y="13246"/>
                </a:lnTo>
                <a:lnTo>
                  <a:pt x="605548" y="0"/>
                </a:lnTo>
                <a:close/>
              </a:path>
              <a:path w="807720" h="699770" extrusionOk="0">
                <a:moveTo>
                  <a:pt x="613196" y="13246"/>
                </a:moveTo>
                <a:lnTo>
                  <a:pt x="597916" y="13246"/>
                </a:lnTo>
                <a:lnTo>
                  <a:pt x="792137" y="349631"/>
                </a:lnTo>
                <a:lnTo>
                  <a:pt x="597916" y="686015"/>
                </a:lnTo>
                <a:lnTo>
                  <a:pt x="613189" y="686015"/>
                </a:lnTo>
                <a:lnTo>
                  <a:pt x="807415" y="349631"/>
                </a:lnTo>
                <a:lnTo>
                  <a:pt x="613196" y="13246"/>
                </a:lnTo>
                <a:close/>
              </a:path>
            </a:pathLst>
          </a:custGeom>
          <a:solidFill>
            <a:srgbClr val="BDBEC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 name="Google Shape;119;p1"/>
          <p:cNvSpPr/>
          <p:nvPr/>
        </p:nvSpPr>
        <p:spPr>
          <a:xfrm>
            <a:off x="9245381" y="6851613"/>
            <a:ext cx="791210" cy="685165"/>
          </a:xfrm>
          <a:custGeom>
            <a:avLst/>
            <a:gdLst/>
            <a:ahLst/>
            <a:cxnLst/>
            <a:rect l="l" t="t" r="r" b="b"/>
            <a:pathLst>
              <a:path w="791209" h="685165" extrusionOk="0">
                <a:moveTo>
                  <a:pt x="593102" y="0"/>
                </a:moveTo>
                <a:lnTo>
                  <a:pt x="197700" y="0"/>
                </a:lnTo>
                <a:lnTo>
                  <a:pt x="0" y="342417"/>
                </a:lnTo>
                <a:lnTo>
                  <a:pt x="197700" y="684923"/>
                </a:lnTo>
                <a:lnTo>
                  <a:pt x="593102" y="684923"/>
                </a:lnTo>
                <a:lnTo>
                  <a:pt x="790803" y="342417"/>
                </a:lnTo>
                <a:lnTo>
                  <a:pt x="593102" y="0"/>
                </a:lnTo>
                <a:close/>
              </a:path>
            </a:pathLst>
          </a:custGeom>
          <a:solidFill>
            <a:srgbClr val="3B824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0" name="Google Shape;120;p1"/>
          <p:cNvSpPr/>
          <p:nvPr/>
        </p:nvSpPr>
        <p:spPr>
          <a:xfrm>
            <a:off x="1235777" y="3219729"/>
            <a:ext cx="3121007" cy="2733675"/>
          </a:xfrm>
          <a:custGeom>
            <a:avLst/>
            <a:gdLst/>
            <a:ahLst/>
            <a:cxnLst/>
            <a:rect l="l" t="t" r="r" b="b"/>
            <a:pathLst>
              <a:path w="3156585" h="2733675" extrusionOk="0">
                <a:moveTo>
                  <a:pt x="789025" y="2733116"/>
                </a:moveTo>
                <a:lnTo>
                  <a:pt x="0" y="1366570"/>
                </a:lnTo>
                <a:lnTo>
                  <a:pt x="789025" y="0"/>
                </a:lnTo>
                <a:lnTo>
                  <a:pt x="2367038" y="0"/>
                </a:lnTo>
                <a:lnTo>
                  <a:pt x="3156013" y="1366570"/>
                </a:lnTo>
                <a:lnTo>
                  <a:pt x="2367038" y="2733116"/>
                </a:lnTo>
                <a:lnTo>
                  <a:pt x="789025" y="2733116"/>
                </a:lnTo>
                <a:close/>
              </a:path>
            </a:pathLst>
          </a:custGeom>
          <a:noFill/>
          <a:ln w="63500" cap="flat" cmpd="sng">
            <a:solidFill>
              <a:srgbClr val="3B824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1" name="Google Shape;121;p1"/>
          <p:cNvSpPr/>
          <p:nvPr/>
        </p:nvSpPr>
        <p:spPr>
          <a:xfrm>
            <a:off x="960967" y="5113675"/>
            <a:ext cx="1349375" cy="1168400"/>
          </a:xfrm>
          <a:custGeom>
            <a:avLst/>
            <a:gdLst/>
            <a:ahLst/>
            <a:cxnLst/>
            <a:rect l="l" t="t" r="r" b="b"/>
            <a:pathLst>
              <a:path w="1349375" h="1168400" extrusionOk="0">
                <a:moveTo>
                  <a:pt x="1011732" y="0"/>
                </a:moveTo>
                <a:lnTo>
                  <a:pt x="337248" y="0"/>
                </a:lnTo>
                <a:lnTo>
                  <a:pt x="0" y="584123"/>
                </a:lnTo>
                <a:lnTo>
                  <a:pt x="337248" y="1168222"/>
                </a:lnTo>
                <a:lnTo>
                  <a:pt x="1011732" y="1168222"/>
                </a:lnTo>
                <a:lnTo>
                  <a:pt x="1348968" y="584123"/>
                </a:lnTo>
                <a:lnTo>
                  <a:pt x="1011732" y="0"/>
                </a:lnTo>
                <a:close/>
              </a:path>
            </a:pathLst>
          </a:custGeom>
          <a:solidFill>
            <a:srgbClr val="3D64A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22" name="Google Shape;122;p1"/>
          <p:cNvSpPr/>
          <p:nvPr/>
        </p:nvSpPr>
        <p:spPr>
          <a:xfrm>
            <a:off x="1372875" y="5482005"/>
            <a:ext cx="150495" cy="163195"/>
          </a:xfrm>
          <a:custGeom>
            <a:avLst/>
            <a:gdLst/>
            <a:ahLst/>
            <a:cxnLst/>
            <a:rect l="l" t="t" r="r" b="b"/>
            <a:pathLst>
              <a:path w="150494" h="163195" extrusionOk="0">
                <a:moveTo>
                  <a:pt x="89242" y="0"/>
                </a:moveTo>
                <a:lnTo>
                  <a:pt x="47025" y="7188"/>
                </a:lnTo>
                <a:lnTo>
                  <a:pt x="16636" y="31562"/>
                </a:lnTo>
                <a:lnTo>
                  <a:pt x="961" y="68248"/>
                </a:lnTo>
                <a:lnTo>
                  <a:pt x="0" y="81225"/>
                </a:lnTo>
                <a:lnTo>
                  <a:pt x="10" y="83124"/>
                </a:lnTo>
                <a:lnTo>
                  <a:pt x="8967" y="120394"/>
                </a:lnTo>
                <a:lnTo>
                  <a:pt x="42924" y="153365"/>
                </a:lnTo>
                <a:lnTo>
                  <a:pt x="84081" y="162805"/>
                </a:lnTo>
                <a:lnTo>
                  <a:pt x="97540" y="161913"/>
                </a:lnTo>
                <a:lnTo>
                  <a:pt x="140605" y="145126"/>
                </a:lnTo>
                <a:lnTo>
                  <a:pt x="150367" y="137791"/>
                </a:lnTo>
                <a:lnTo>
                  <a:pt x="150367" y="131492"/>
                </a:lnTo>
                <a:lnTo>
                  <a:pt x="77025" y="131492"/>
                </a:lnTo>
                <a:lnTo>
                  <a:pt x="70599" y="130247"/>
                </a:lnTo>
                <a:lnTo>
                  <a:pt x="37464" y="95233"/>
                </a:lnTo>
                <a:lnTo>
                  <a:pt x="36296" y="88553"/>
                </a:lnTo>
                <a:lnTo>
                  <a:pt x="36296" y="74113"/>
                </a:lnTo>
                <a:lnTo>
                  <a:pt x="58419" y="38223"/>
                </a:lnTo>
                <a:lnTo>
                  <a:pt x="75298" y="31631"/>
                </a:lnTo>
                <a:lnTo>
                  <a:pt x="136109" y="31631"/>
                </a:lnTo>
                <a:lnTo>
                  <a:pt x="144716" y="21256"/>
                </a:lnTo>
                <a:lnTo>
                  <a:pt x="107784" y="2066"/>
                </a:lnTo>
                <a:lnTo>
                  <a:pt x="99200" y="666"/>
                </a:lnTo>
                <a:lnTo>
                  <a:pt x="89242" y="0"/>
                </a:lnTo>
                <a:close/>
              </a:path>
              <a:path w="150494" h="163195" extrusionOk="0">
                <a:moveTo>
                  <a:pt x="150367" y="69262"/>
                </a:moveTo>
                <a:lnTo>
                  <a:pt x="81838" y="69262"/>
                </a:lnTo>
                <a:lnTo>
                  <a:pt x="81838" y="99259"/>
                </a:lnTo>
                <a:lnTo>
                  <a:pt x="116763" y="99259"/>
                </a:lnTo>
                <a:lnTo>
                  <a:pt x="109622" y="126178"/>
                </a:lnTo>
                <a:lnTo>
                  <a:pt x="97704" y="130162"/>
                </a:lnTo>
                <a:lnTo>
                  <a:pt x="84086" y="131492"/>
                </a:lnTo>
                <a:lnTo>
                  <a:pt x="150367" y="131492"/>
                </a:lnTo>
                <a:lnTo>
                  <a:pt x="150367" y="69262"/>
                </a:lnTo>
                <a:close/>
              </a:path>
              <a:path w="150494" h="163195" extrusionOk="0">
                <a:moveTo>
                  <a:pt x="136109" y="31631"/>
                </a:moveTo>
                <a:lnTo>
                  <a:pt x="86118" y="31631"/>
                </a:lnTo>
                <a:lnTo>
                  <a:pt x="90246" y="32012"/>
                </a:lnTo>
                <a:lnTo>
                  <a:pt x="97764" y="33498"/>
                </a:lnTo>
                <a:lnTo>
                  <a:pt x="122847" y="47621"/>
                </a:lnTo>
                <a:lnTo>
                  <a:pt x="136109" y="31631"/>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23" name="Google Shape;123;p1"/>
          <p:cNvSpPr/>
          <p:nvPr/>
        </p:nvSpPr>
        <p:spPr>
          <a:xfrm>
            <a:off x="1556599" y="5484333"/>
            <a:ext cx="158115" cy="158115"/>
          </a:xfrm>
          <a:custGeom>
            <a:avLst/>
            <a:gdLst/>
            <a:ahLst/>
            <a:cxnLst/>
            <a:rect l="l" t="t" r="r" b="b"/>
            <a:pathLst>
              <a:path w="158114" h="158114" extrusionOk="0">
                <a:moveTo>
                  <a:pt x="37401" y="0"/>
                </a:moveTo>
                <a:lnTo>
                  <a:pt x="0" y="0"/>
                </a:lnTo>
                <a:lnTo>
                  <a:pt x="0" y="157784"/>
                </a:lnTo>
                <a:lnTo>
                  <a:pt x="34251" y="157784"/>
                </a:lnTo>
                <a:lnTo>
                  <a:pt x="34251" y="55448"/>
                </a:lnTo>
                <a:lnTo>
                  <a:pt x="71886" y="55448"/>
                </a:lnTo>
                <a:lnTo>
                  <a:pt x="37401" y="0"/>
                </a:lnTo>
                <a:close/>
              </a:path>
              <a:path w="158114" h="158114" extrusionOk="0">
                <a:moveTo>
                  <a:pt x="157772" y="54775"/>
                </a:moveTo>
                <a:lnTo>
                  <a:pt x="123520" y="54775"/>
                </a:lnTo>
                <a:lnTo>
                  <a:pt x="123520" y="157784"/>
                </a:lnTo>
                <a:lnTo>
                  <a:pt x="157772" y="157784"/>
                </a:lnTo>
                <a:lnTo>
                  <a:pt x="157772" y="54775"/>
                </a:lnTo>
                <a:close/>
              </a:path>
              <a:path w="158114" h="158114" extrusionOk="0">
                <a:moveTo>
                  <a:pt x="71886" y="55448"/>
                </a:moveTo>
                <a:lnTo>
                  <a:pt x="34251" y="55448"/>
                </a:lnTo>
                <a:lnTo>
                  <a:pt x="78206" y="122174"/>
                </a:lnTo>
                <a:lnTo>
                  <a:pt x="79108" y="122174"/>
                </a:lnTo>
                <a:lnTo>
                  <a:pt x="115653" y="66713"/>
                </a:lnTo>
                <a:lnTo>
                  <a:pt x="78892" y="66713"/>
                </a:lnTo>
                <a:lnTo>
                  <a:pt x="71886" y="55448"/>
                </a:lnTo>
                <a:close/>
              </a:path>
              <a:path w="158114" h="158114" extrusionOk="0">
                <a:moveTo>
                  <a:pt x="157772" y="0"/>
                </a:moveTo>
                <a:lnTo>
                  <a:pt x="120370" y="0"/>
                </a:lnTo>
                <a:lnTo>
                  <a:pt x="78892" y="66713"/>
                </a:lnTo>
                <a:lnTo>
                  <a:pt x="115653" y="66713"/>
                </a:lnTo>
                <a:lnTo>
                  <a:pt x="123520" y="54775"/>
                </a:lnTo>
                <a:lnTo>
                  <a:pt x="157772" y="54775"/>
                </a:lnTo>
                <a:lnTo>
                  <a:pt x="15777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24" name="Google Shape;124;p1"/>
          <p:cNvSpPr/>
          <p:nvPr/>
        </p:nvSpPr>
        <p:spPr>
          <a:xfrm>
            <a:off x="1752257" y="5484338"/>
            <a:ext cx="125095" cy="158115"/>
          </a:xfrm>
          <a:custGeom>
            <a:avLst/>
            <a:gdLst/>
            <a:ahLst/>
            <a:cxnLst/>
            <a:rect l="l" t="t" r="r" b="b"/>
            <a:pathLst>
              <a:path w="125094" h="158114" extrusionOk="0">
                <a:moveTo>
                  <a:pt x="64452" y="0"/>
                </a:moveTo>
                <a:lnTo>
                  <a:pt x="0" y="0"/>
                </a:lnTo>
                <a:lnTo>
                  <a:pt x="0" y="157784"/>
                </a:lnTo>
                <a:lnTo>
                  <a:pt x="34709" y="157784"/>
                </a:lnTo>
                <a:lnTo>
                  <a:pt x="34709" y="110439"/>
                </a:lnTo>
                <a:lnTo>
                  <a:pt x="69951" y="110439"/>
                </a:lnTo>
                <a:lnTo>
                  <a:pt x="112064" y="91808"/>
                </a:lnTo>
                <a:lnTo>
                  <a:pt x="119695" y="79565"/>
                </a:lnTo>
                <a:lnTo>
                  <a:pt x="34709" y="79565"/>
                </a:lnTo>
                <a:lnTo>
                  <a:pt x="34709" y="31330"/>
                </a:lnTo>
                <a:lnTo>
                  <a:pt x="120280" y="31330"/>
                </a:lnTo>
                <a:lnTo>
                  <a:pt x="117919" y="25654"/>
                </a:lnTo>
                <a:lnTo>
                  <a:pt x="77768" y="962"/>
                </a:lnTo>
                <a:lnTo>
                  <a:pt x="64452" y="0"/>
                </a:lnTo>
                <a:close/>
              </a:path>
              <a:path w="125094" h="158114" extrusionOk="0">
                <a:moveTo>
                  <a:pt x="120280" y="31330"/>
                </a:moveTo>
                <a:lnTo>
                  <a:pt x="70243" y="31330"/>
                </a:lnTo>
                <a:lnTo>
                  <a:pt x="77114" y="33350"/>
                </a:lnTo>
                <a:lnTo>
                  <a:pt x="87198" y="41465"/>
                </a:lnTo>
                <a:lnTo>
                  <a:pt x="89700" y="47409"/>
                </a:lnTo>
                <a:lnTo>
                  <a:pt x="89700" y="62433"/>
                </a:lnTo>
                <a:lnTo>
                  <a:pt x="87312" y="68110"/>
                </a:lnTo>
                <a:lnTo>
                  <a:pt x="77673" y="77266"/>
                </a:lnTo>
                <a:lnTo>
                  <a:pt x="70916" y="79565"/>
                </a:lnTo>
                <a:lnTo>
                  <a:pt x="119695" y="79565"/>
                </a:lnTo>
                <a:lnTo>
                  <a:pt x="123215" y="72199"/>
                </a:lnTo>
                <a:lnTo>
                  <a:pt x="124866" y="64160"/>
                </a:lnTo>
                <a:lnTo>
                  <a:pt x="124866" y="46418"/>
                </a:lnTo>
                <a:lnTo>
                  <a:pt x="123482" y="39027"/>
                </a:lnTo>
                <a:lnTo>
                  <a:pt x="120280" y="3133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25" name="Google Shape;125;p1"/>
          <p:cNvSpPr/>
          <p:nvPr/>
        </p:nvSpPr>
        <p:spPr>
          <a:xfrm>
            <a:off x="1160449" y="5697875"/>
            <a:ext cx="145415" cy="158115"/>
          </a:xfrm>
          <a:custGeom>
            <a:avLst/>
            <a:gdLst/>
            <a:ahLst/>
            <a:cxnLst/>
            <a:rect l="l" t="t" r="r" b="b"/>
            <a:pathLst>
              <a:path w="145415" h="158114" extrusionOk="0">
                <a:moveTo>
                  <a:pt x="61531" y="0"/>
                </a:moveTo>
                <a:lnTo>
                  <a:pt x="0" y="0"/>
                </a:lnTo>
                <a:lnTo>
                  <a:pt x="0" y="157784"/>
                </a:lnTo>
                <a:lnTo>
                  <a:pt x="66536" y="157660"/>
                </a:lnTo>
                <a:lnTo>
                  <a:pt x="104441" y="147547"/>
                </a:lnTo>
                <a:lnTo>
                  <a:pt x="129424" y="126453"/>
                </a:lnTo>
                <a:lnTo>
                  <a:pt x="34709" y="126453"/>
                </a:lnTo>
                <a:lnTo>
                  <a:pt x="34709" y="31330"/>
                </a:lnTo>
                <a:lnTo>
                  <a:pt x="129880" y="31330"/>
                </a:lnTo>
                <a:lnTo>
                  <a:pt x="121038" y="21591"/>
                </a:lnTo>
                <a:lnTo>
                  <a:pt x="112978" y="15319"/>
                </a:lnTo>
                <a:lnTo>
                  <a:pt x="102212" y="9378"/>
                </a:lnTo>
                <a:lnTo>
                  <a:pt x="87129" y="3240"/>
                </a:lnTo>
                <a:lnTo>
                  <a:pt x="74740" y="808"/>
                </a:lnTo>
                <a:lnTo>
                  <a:pt x="61531" y="0"/>
                </a:lnTo>
                <a:close/>
              </a:path>
              <a:path w="145415" h="158114" extrusionOk="0">
                <a:moveTo>
                  <a:pt x="129880" y="31330"/>
                </a:moveTo>
                <a:lnTo>
                  <a:pt x="68592" y="31330"/>
                </a:lnTo>
                <a:lnTo>
                  <a:pt x="75057" y="32499"/>
                </a:lnTo>
                <a:lnTo>
                  <a:pt x="86779" y="37160"/>
                </a:lnTo>
                <a:lnTo>
                  <a:pt x="109093" y="71983"/>
                </a:lnTo>
                <a:lnTo>
                  <a:pt x="109093" y="86410"/>
                </a:lnTo>
                <a:lnTo>
                  <a:pt x="86779" y="120815"/>
                </a:lnTo>
                <a:lnTo>
                  <a:pt x="68592" y="126453"/>
                </a:lnTo>
                <a:lnTo>
                  <a:pt x="129424" y="126453"/>
                </a:lnTo>
                <a:lnTo>
                  <a:pt x="145389" y="78892"/>
                </a:lnTo>
                <a:lnTo>
                  <a:pt x="144667" y="67720"/>
                </a:lnTo>
                <a:lnTo>
                  <a:pt x="141972" y="55808"/>
                </a:lnTo>
                <a:lnTo>
                  <a:pt x="136687" y="41933"/>
                </a:lnTo>
                <a:lnTo>
                  <a:pt x="129977" y="31438"/>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26" name="Google Shape;126;p1"/>
          <p:cNvSpPr/>
          <p:nvPr/>
        </p:nvSpPr>
        <p:spPr>
          <a:xfrm>
            <a:off x="1351819" y="5673070"/>
            <a:ext cx="0" cy="182880"/>
          </a:xfrm>
          <a:custGeom>
            <a:avLst/>
            <a:gdLst/>
            <a:ahLst/>
            <a:cxnLst/>
            <a:rect l="l" t="t" r="r" b="b"/>
            <a:pathLst>
              <a:path w="120000" h="182879" extrusionOk="0">
                <a:moveTo>
                  <a:pt x="0" y="0"/>
                </a:moveTo>
                <a:lnTo>
                  <a:pt x="0" y="182594"/>
                </a:lnTo>
              </a:path>
            </a:pathLst>
          </a:custGeom>
          <a:noFill/>
          <a:ln w="3605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27" name="Google Shape;127;p1"/>
          <p:cNvSpPr/>
          <p:nvPr/>
        </p:nvSpPr>
        <p:spPr>
          <a:xfrm>
            <a:off x="1401192" y="5732584"/>
            <a:ext cx="127000" cy="159385"/>
          </a:xfrm>
          <a:custGeom>
            <a:avLst/>
            <a:gdLst/>
            <a:ahLst/>
            <a:cxnLst/>
            <a:rect l="l" t="t" r="r" b="b"/>
            <a:pathLst>
              <a:path w="127000" h="159385" extrusionOk="0">
                <a:moveTo>
                  <a:pt x="34251" y="2247"/>
                </a:moveTo>
                <a:lnTo>
                  <a:pt x="0" y="2247"/>
                </a:lnTo>
                <a:lnTo>
                  <a:pt x="0" y="159130"/>
                </a:lnTo>
                <a:lnTo>
                  <a:pt x="34251" y="159130"/>
                </a:lnTo>
                <a:lnTo>
                  <a:pt x="34251" y="107429"/>
                </a:lnTo>
                <a:lnTo>
                  <a:pt x="111797" y="107429"/>
                </a:lnTo>
                <a:lnTo>
                  <a:pt x="115150" y="103885"/>
                </a:lnTo>
                <a:lnTo>
                  <a:pt x="119202" y="97332"/>
                </a:lnTo>
                <a:lnTo>
                  <a:pt x="119542" y="96481"/>
                </a:lnTo>
                <a:lnTo>
                  <a:pt x="59054" y="96481"/>
                </a:lnTo>
                <a:lnTo>
                  <a:pt x="55244" y="95694"/>
                </a:lnTo>
                <a:lnTo>
                  <a:pt x="33807" y="57442"/>
                </a:lnTo>
                <a:lnTo>
                  <a:pt x="34594" y="52870"/>
                </a:lnTo>
                <a:lnTo>
                  <a:pt x="59054" y="28854"/>
                </a:lnTo>
                <a:lnTo>
                  <a:pt x="119546" y="28854"/>
                </a:lnTo>
                <a:lnTo>
                  <a:pt x="119202" y="27990"/>
                </a:lnTo>
                <a:lnTo>
                  <a:pt x="115100" y="21462"/>
                </a:lnTo>
                <a:lnTo>
                  <a:pt x="113181" y="19456"/>
                </a:lnTo>
                <a:lnTo>
                  <a:pt x="34251" y="19456"/>
                </a:lnTo>
                <a:lnTo>
                  <a:pt x="34251" y="2247"/>
                </a:lnTo>
                <a:close/>
              </a:path>
              <a:path w="127000" h="159385" extrusionOk="0">
                <a:moveTo>
                  <a:pt x="111797" y="107429"/>
                </a:moveTo>
                <a:lnTo>
                  <a:pt x="34251" y="107429"/>
                </a:lnTo>
                <a:lnTo>
                  <a:pt x="38315" y="112204"/>
                </a:lnTo>
                <a:lnTo>
                  <a:pt x="43306" y="116382"/>
                </a:lnTo>
                <a:lnTo>
                  <a:pt x="55181" y="123545"/>
                </a:lnTo>
                <a:lnTo>
                  <a:pt x="62725" y="125323"/>
                </a:lnTo>
                <a:lnTo>
                  <a:pt x="79120" y="125323"/>
                </a:lnTo>
                <a:lnTo>
                  <a:pt x="86029" y="123977"/>
                </a:lnTo>
                <a:lnTo>
                  <a:pt x="99250" y="118567"/>
                </a:lnTo>
                <a:lnTo>
                  <a:pt x="105067" y="114541"/>
                </a:lnTo>
                <a:lnTo>
                  <a:pt x="111797" y="107429"/>
                </a:lnTo>
                <a:close/>
              </a:path>
              <a:path w="127000" h="159385" extrusionOk="0">
                <a:moveTo>
                  <a:pt x="119546" y="28854"/>
                </a:moveTo>
                <a:lnTo>
                  <a:pt x="67157" y="28854"/>
                </a:lnTo>
                <a:lnTo>
                  <a:pt x="70967" y="29654"/>
                </a:lnTo>
                <a:lnTo>
                  <a:pt x="78016" y="32816"/>
                </a:lnTo>
                <a:lnTo>
                  <a:pt x="92633" y="57442"/>
                </a:lnTo>
                <a:lnTo>
                  <a:pt x="92633" y="68033"/>
                </a:lnTo>
                <a:lnTo>
                  <a:pt x="67157" y="96481"/>
                </a:lnTo>
                <a:lnTo>
                  <a:pt x="119542" y="96481"/>
                </a:lnTo>
                <a:lnTo>
                  <a:pt x="122288" y="89611"/>
                </a:lnTo>
                <a:lnTo>
                  <a:pt x="122853" y="88126"/>
                </a:lnTo>
                <a:lnTo>
                  <a:pt x="125887" y="76273"/>
                </a:lnTo>
                <a:lnTo>
                  <a:pt x="126898" y="62890"/>
                </a:lnTo>
                <a:lnTo>
                  <a:pt x="126879" y="60548"/>
                </a:lnTo>
                <a:lnTo>
                  <a:pt x="125595" y="47367"/>
                </a:lnTo>
                <a:lnTo>
                  <a:pt x="122288" y="35725"/>
                </a:lnTo>
                <a:lnTo>
                  <a:pt x="119546" y="28854"/>
                </a:lnTo>
                <a:close/>
              </a:path>
              <a:path w="127000" h="159385" extrusionOk="0">
                <a:moveTo>
                  <a:pt x="78955" y="0"/>
                </a:moveTo>
                <a:lnTo>
                  <a:pt x="62877" y="0"/>
                </a:lnTo>
                <a:lnTo>
                  <a:pt x="55410" y="1828"/>
                </a:lnTo>
                <a:lnTo>
                  <a:pt x="43535" y="9131"/>
                </a:lnTo>
                <a:lnTo>
                  <a:pt x="38468" y="13804"/>
                </a:lnTo>
                <a:lnTo>
                  <a:pt x="34251" y="19456"/>
                </a:lnTo>
                <a:lnTo>
                  <a:pt x="113181" y="19456"/>
                </a:lnTo>
                <a:lnTo>
                  <a:pt x="104889" y="10782"/>
                </a:lnTo>
                <a:lnTo>
                  <a:pt x="99021" y="6756"/>
                </a:lnTo>
                <a:lnTo>
                  <a:pt x="85801" y="1346"/>
                </a:lnTo>
                <a:lnTo>
                  <a:pt x="7895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28" name="Google Shape;128;p1"/>
          <p:cNvSpPr/>
          <p:nvPr/>
        </p:nvSpPr>
        <p:spPr>
          <a:xfrm>
            <a:off x="1572050" y="5691098"/>
            <a:ext cx="0" cy="165100"/>
          </a:xfrm>
          <a:custGeom>
            <a:avLst/>
            <a:gdLst/>
            <a:ahLst/>
            <a:cxnLst/>
            <a:rect l="l" t="t" r="r" b="b"/>
            <a:pathLst>
              <a:path w="120000" h="165100" extrusionOk="0">
                <a:moveTo>
                  <a:pt x="0" y="0"/>
                </a:moveTo>
                <a:lnTo>
                  <a:pt x="0" y="164553"/>
                </a:lnTo>
              </a:path>
            </a:pathLst>
          </a:custGeom>
          <a:noFill/>
          <a:ln w="355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a:ea typeface="Century"/>
              <a:cs typeface="Century"/>
              <a:sym typeface="Century"/>
            </a:endParaRPr>
          </a:p>
        </p:txBody>
      </p:sp>
      <p:sp>
        <p:nvSpPr>
          <p:cNvPr id="129" name="Google Shape;129;p1"/>
          <p:cNvSpPr/>
          <p:nvPr/>
        </p:nvSpPr>
        <p:spPr>
          <a:xfrm>
            <a:off x="1615554" y="5732599"/>
            <a:ext cx="130810" cy="126364"/>
          </a:xfrm>
          <a:custGeom>
            <a:avLst/>
            <a:gdLst/>
            <a:ahLst/>
            <a:cxnLst/>
            <a:rect l="l" t="t" r="r" b="b"/>
            <a:pathLst>
              <a:path w="130810" h="126364" extrusionOk="0">
                <a:moveTo>
                  <a:pt x="64299" y="0"/>
                </a:moveTo>
                <a:lnTo>
                  <a:pt x="24569" y="12753"/>
                </a:lnTo>
                <a:lnTo>
                  <a:pt x="1658" y="46014"/>
                </a:lnTo>
                <a:lnTo>
                  <a:pt x="0" y="72074"/>
                </a:lnTo>
                <a:lnTo>
                  <a:pt x="1658" y="80202"/>
                </a:lnTo>
                <a:lnTo>
                  <a:pt x="28835" y="115581"/>
                </a:lnTo>
                <a:lnTo>
                  <a:pt x="66436" y="125747"/>
                </a:lnTo>
                <a:lnTo>
                  <a:pt x="79372" y="124408"/>
                </a:lnTo>
                <a:lnTo>
                  <a:pt x="117888" y="101576"/>
                </a:lnTo>
                <a:lnTo>
                  <a:pt x="121572" y="96230"/>
                </a:lnTo>
                <a:lnTo>
                  <a:pt x="60777" y="96230"/>
                </a:lnTo>
                <a:lnTo>
                  <a:pt x="56471" y="95341"/>
                </a:lnTo>
                <a:lnTo>
                  <a:pt x="33814" y="57914"/>
                </a:lnTo>
                <a:lnTo>
                  <a:pt x="34513" y="53672"/>
                </a:lnTo>
                <a:lnTo>
                  <a:pt x="60180" y="29504"/>
                </a:lnTo>
                <a:lnTo>
                  <a:pt x="121871" y="29504"/>
                </a:lnTo>
                <a:lnTo>
                  <a:pt x="117927" y="23764"/>
                </a:lnTo>
                <a:lnTo>
                  <a:pt x="111349" y="17384"/>
                </a:lnTo>
                <a:lnTo>
                  <a:pt x="101903" y="10178"/>
                </a:lnTo>
                <a:lnTo>
                  <a:pt x="89561" y="4075"/>
                </a:lnTo>
                <a:lnTo>
                  <a:pt x="77803" y="1012"/>
                </a:lnTo>
                <a:lnTo>
                  <a:pt x="64299" y="0"/>
                </a:lnTo>
                <a:close/>
              </a:path>
              <a:path w="130810" h="126364" extrusionOk="0">
                <a:moveTo>
                  <a:pt x="121871" y="29504"/>
                </a:moveTo>
                <a:lnTo>
                  <a:pt x="69806" y="29504"/>
                </a:lnTo>
                <a:lnTo>
                  <a:pt x="74086" y="30406"/>
                </a:lnTo>
                <a:lnTo>
                  <a:pt x="81897" y="34012"/>
                </a:lnTo>
                <a:lnTo>
                  <a:pt x="96921" y="67833"/>
                </a:lnTo>
                <a:lnTo>
                  <a:pt x="96222" y="72074"/>
                </a:lnTo>
                <a:lnTo>
                  <a:pt x="94774" y="76062"/>
                </a:lnTo>
                <a:lnTo>
                  <a:pt x="93365" y="80050"/>
                </a:lnTo>
                <a:lnTo>
                  <a:pt x="70543" y="96230"/>
                </a:lnTo>
                <a:lnTo>
                  <a:pt x="121572" y="96230"/>
                </a:lnTo>
                <a:lnTo>
                  <a:pt x="122473" y="94922"/>
                </a:lnTo>
                <a:lnTo>
                  <a:pt x="129077" y="79745"/>
                </a:lnTo>
                <a:lnTo>
                  <a:pt x="130642" y="72074"/>
                </a:lnTo>
                <a:lnTo>
                  <a:pt x="130733" y="53672"/>
                </a:lnTo>
                <a:lnTo>
                  <a:pt x="129077" y="45557"/>
                </a:lnTo>
                <a:lnTo>
                  <a:pt x="122473" y="30380"/>
                </a:lnTo>
                <a:lnTo>
                  <a:pt x="121871" y="29504"/>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30" name="Google Shape;130;p1"/>
          <p:cNvSpPr/>
          <p:nvPr/>
        </p:nvSpPr>
        <p:spPr>
          <a:xfrm>
            <a:off x="1771087" y="5732583"/>
            <a:ext cx="184785" cy="123189"/>
          </a:xfrm>
          <a:custGeom>
            <a:avLst/>
            <a:gdLst/>
            <a:ahLst/>
            <a:cxnLst/>
            <a:rect l="l" t="t" r="r" b="b"/>
            <a:pathLst>
              <a:path w="184785" h="123189" extrusionOk="0">
                <a:moveTo>
                  <a:pt x="34264" y="2247"/>
                </a:moveTo>
                <a:lnTo>
                  <a:pt x="0" y="2247"/>
                </a:lnTo>
                <a:lnTo>
                  <a:pt x="0" y="123075"/>
                </a:lnTo>
                <a:lnTo>
                  <a:pt x="34264" y="123075"/>
                </a:lnTo>
                <a:lnTo>
                  <a:pt x="34264" y="47752"/>
                </a:lnTo>
                <a:lnTo>
                  <a:pt x="36106" y="41630"/>
                </a:lnTo>
                <a:lnTo>
                  <a:pt x="43472" y="33401"/>
                </a:lnTo>
                <a:lnTo>
                  <a:pt x="48539" y="31330"/>
                </a:lnTo>
                <a:lnTo>
                  <a:pt x="182897" y="31330"/>
                </a:lnTo>
                <a:lnTo>
                  <a:pt x="182629" y="29369"/>
                </a:lnTo>
                <a:lnTo>
                  <a:pt x="178373" y="19532"/>
                </a:lnTo>
                <a:lnTo>
                  <a:pt x="34264" y="19532"/>
                </a:lnTo>
                <a:lnTo>
                  <a:pt x="34264" y="2247"/>
                </a:lnTo>
                <a:close/>
              </a:path>
              <a:path w="184785" h="123189" extrusionOk="0">
                <a:moveTo>
                  <a:pt x="123596" y="31330"/>
                </a:moveTo>
                <a:lnTo>
                  <a:pt x="61467" y="31330"/>
                </a:lnTo>
                <a:lnTo>
                  <a:pt x="66420" y="33401"/>
                </a:lnTo>
                <a:lnTo>
                  <a:pt x="73329" y="41630"/>
                </a:lnTo>
                <a:lnTo>
                  <a:pt x="75069" y="47752"/>
                </a:lnTo>
                <a:lnTo>
                  <a:pt x="75069" y="123075"/>
                </a:lnTo>
                <a:lnTo>
                  <a:pt x="109321" y="123075"/>
                </a:lnTo>
                <a:lnTo>
                  <a:pt x="109321" y="47752"/>
                </a:lnTo>
                <a:lnTo>
                  <a:pt x="111163" y="41630"/>
                </a:lnTo>
                <a:lnTo>
                  <a:pt x="118529" y="33401"/>
                </a:lnTo>
                <a:lnTo>
                  <a:pt x="123596" y="31330"/>
                </a:lnTo>
                <a:close/>
              </a:path>
              <a:path w="184785" h="123189" extrusionOk="0">
                <a:moveTo>
                  <a:pt x="182897" y="31330"/>
                </a:moveTo>
                <a:lnTo>
                  <a:pt x="136524" y="31330"/>
                </a:lnTo>
                <a:lnTo>
                  <a:pt x="141477" y="33401"/>
                </a:lnTo>
                <a:lnTo>
                  <a:pt x="148399" y="41630"/>
                </a:lnTo>
                <a:lnTo>
                  <a:pt x="150126" y="47752"/>
                </a:lnTo>
                <a:lnTo>
                  <a:pt x="150126" y="123075"/>
                </a:lnTo>
                <a:lnTo>
                  <a:pt x="184378" y="123075"/>
                </a:lnTo>
                <a:lnTo>
                  <a:pt x="184307" y="41630"/>
                </a:lnTo>
                <a:lnTo>
                  <a:pt x="182897" y="31330"/>
                </a:lnTo>
                <a:close/>
              </a:path>
              <a:path w="184785" h="123189" extrusionOk="0">
                <a:moveTo>
                  <a:pt x="77838" y="0"/>
                </a:moveTo>
                <a:lnTo>
                  <a:pt x="65519" y="0"/>
                </a:lnTo>
                <a:lnTo>
                  <a:pt x="61582" y="533"/>
                </a:lnTo>
                <a:lnTo>
                  <a:pt x="34264" y="19532"/>
                </a:lnTo>
                <a:lnTo>
                  <a:pt x="178373" y="19532"/>
                </a:lnTo>
                <a:lnTo>
                  <a:pt x="178274" y="19304"/>
                </a:lnTo>
                <a:lnTo>
                  <a:pt x="103911" y="19304"/>
                </a:lnTo>
                <a:lnTo>
                  <a:pt x="100761" y="13093"/>
                </a:lnTo>
                <a:lnTo>
                  <a:pt x="96278" y="8318"/>
                </a:lnTo>
                <a:lnTo>
                  <a:pt x="84708" y="1663"/>
                </a:lnTo>
                <a:lnTo>
                  <a:pt x="77838" y="0"/>
                </a:lnTo>
                <a:close/>
              </a:path>
              <a:path w="184785" h="123189" extrusionOk="0">
                <a:moveTo>
                  <a:pt x="143573" y="0"/>
                </a:moveTo>
                <a:lnTo>
                  <a:pt x="135318" y="0"/>
                </a:lnTo>
                <a:lnTo>
                  <a:pt x="127952" y="1638"/>
                </a:lnTo>
                <a:lnTo>
                  <a:pt x="115036" y="8140"/>
                </a:lnTo>
                <a:lnTo>
                  <a:pt x="109169" y="12941"/>
                </a:lnTo>
                <a:lnTo>
                  <a:pt x="103911" y="19304"/>
                </a:lnTo>
                <a:lnTo>
                  <a:pt x="178274" y="19304"/>
                </a:lnTo>
                <a:lnTo>
                  <a:pt x="177723" y="18030"/>
                </a:lnTo>
                <a:lnTo>
                  <a:pt x="168719" y="7080"/>
                </a:lnTo>
                <a:lnTo>
                  <a:pt x="157454" y="1770"/>
                </a:lnTo>
                <a:lnTo>
                  <a:pt x="14357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31" name="Google Shape;131;p1"/>
          <p:cNvSpPr/>
          <p:nvPr/>
        </p:nvSpPr>
        <p:spPr>
          <a:xfrm>
            <a:off x="1978017" y="5733490"/>
            <a:ext cx="111125" cy="124460"/>
          </a:xfrm>
          <a:custGeom>
            <a:avLst/>
            <a:gdLst/>
            <a:ahLst/>
            <a:cxnLst/>
            <a:rect l="l" t="t" r="r" b="b"/>
            <a:pathLst>
              <a:path w="111125" h="124460" extrusionOk="0">
                <a:moveTo>
                  <a:pt x="54851" y="48460"/>
                </a:moveTo>
                <a:lnTo>
                  <a:pt x="41478" y="48460"/>
                </a:lnTo>
                <a:lnTo>
                  <a:pt x="34899" y="49247"/>
                </a:lnTo>
                <a:lnTo>
                  <a:pt x="1206" y="74685"/>
                </a:lnTo>
                <a:lnTo>
                  <a:pt x="0" y="93468"/>
                </a:lnTo>
                <a:lnTo>
                  <a:pt x="1110" y="98802"/>
                </a:lnTo>
                <a:lnTo>
                  <a:pt x="30391" y="123631"/>
                </a:lnTo>
                <a:lnTo>
                  <a:pt x="35763" y="124418"/>
                </a:lnTo>
                <a:lnTo>
                  <a:pt x="49898" y="124418"/>
                </a:lnTo>
                <a:lnTo>
                  <a:pt x="57035" y="123021"/>
                </a:lnTo>
                <a:lnTo>
                  <a:pt x="68745" y="117484"/>
                </a:lnTo>
                <a:lnTo>
                  <a:pt x="73786" y="113750"/>
                </a:lnTo>
                <a:lnTo>
                  <a:pt x="78003" y="109089"/>
                </a:lnTo>
                <a:lnTo>
                  <a:pt x="111070" y="109089"/>
                </a:lnTo>
                <a:lnTo>
                  <a:pt x="111035" y="100746"/>
                </a:lnTo>
                <a:lnTo>
                  <a:pt x="46278" y="100746"/>
                </a:lnTo>
                <a:lnTo>
                  <a:pt x="41770" y="99488"/>
                </a:lnTo>
                <a:lnTo>
                  <a:pt x="34861" y="94370"/>
                </a:lnTo>
                <a:lnTo>
                  <a:pt x="33255" y="90979"/>
                </a:lnTo>
                <a:lnTo>
                  <a:pt x="33146" y="80235"/>
                </a:lnTo>
                <a:lnTo>
                  <a:pt x="35242" y="76108"/>
                </a:lnTo>
                <a:lnTo>
                  <a:pt x="43662" y="70393"/>
                </a:lnTo>
                <a:lnTo>
                  <a:pt x="49441" y="68970"/>
                </a:lnTo>
                <a:lnTo>
                  <a:pt x="110903" y="68970"/>
                </a:lnTo>
                <a:lnTo>
                  <a:pt x="110839" y="53413"/>
                </a:lnTo>
                <a:lnTo>
                  <a:pt x="78231" y="53413"/>
                </a:lnTo>
                <a:lnTo>
                  <a:pt x="73863" y="51927"/>
                </a:lnTo>
                <a:lnTo>
                  <a:pt x="69380" y="50708"/>
                </a:lnTo>
                <a:lnTo>
                  <a:pt x="60223" y="48904"/>
                </a:lnTo>
                <a:lnTo>
                  <a:pt x="54851" y="48460"/>
                </a:lnTo>
                <a:close/>
              </a:path>
              <a:path w="111125" h="124460" extrusionOk="0">
                <a:moveTo>
                  <a:pt x="111070" y="109089"/>
                </a:moveTo>
                <a:lnTo>
                  <a:pt x="78003" y="109089"/>
                </a:lnTo>
                <a:lnTo>
                  <a:pt x="78003" y="122170"/>
                </a:lnTo>
                <a:lnTo>
                  <a:pt x="111124" y="122170"/>
                </a:lnTo>
                <a:lnTo>
                  <a:pt x="111070" y="109089"/>
                </a:lnTo>
                <a:close/>
              </a:path>
              <a:path w="111125" h="124460" extrusionOk="0">
                <a:moveTo>
                  <a:pt x="110903" y="68970"/>
                </a:moveTo>
                <a:lnTo>
                  <a:pt x="61010" y="68970"/>
                </a:lnTo>
                <a:lnTo>
                  <a:pt x="64947" y="69377"/>
                </a:lnTo>
                <a:lnTo>
                  <a:pt x="72326" y="71040"/>
                </a:lnTo>
                <a:lnTo>
                  <a:pt x="75666" y="72132"/>
                </a:lnTo>
                <a:lnTo>
                  <a:pt x="78676" y="73479"/>
                </a:lnTo>
                <a:lnTo>
                  <a:pt x="78676" y="85887"/>
                </a:lnTo>
                <a:lnTo>
                  <a:pt x="76225" y="90979"/>
                </a:lnTo>
                <a:lnTo>
                  <a:pt x="66459" y="98802"/>
                </a:lnTo>
                <a:lnTo>
                  <a:pt x="59969" y="100746"/>
                </a:lnTo>
                <a:lnTo>
                  <a:pt x="111035" y="100746"/>
                </a:lnTo>
                <a:lnTo>
                  <a:pt x="110903" y="68970"/>
                </a:lnTo>
                <a:close/>
              </a:path>
              <a:path w="111125" h="124460" extrusionOk="0">
                <a:moveTo>
                  <a:pt x="106916" y="29295"/>
                </a:moveTo>
                <a:lnTo>
                  <a:pt x="60871" y="29295"/>
                </a:lnTo>
                <a:lnTo>
                  <a:pt x="67322" y="31175"/>
                </a:lnTo>
                <a:lnTo>
                  <a:pt x="76047" y="38681"/>
                </a:lnTo>
                <a:lnTo>
                  <a:pt x="78231" y="44180"/>
                </a:lnTo>
                <a:lnTo>
                  <a:pt x="78231" y="53413"/>
                </a:lnTo>
                <a:lnTo>
                  <a:pt x="110839" y="53413"/>
                </a:lnTo>
                <a:lnTo>
                  <a:pt x="110802" y="44705"/>
                </a:lnTo>
                <a:lnTo>
                  <a:pt x="108356" y="32383"/>
                </a:lnTo>
                <a:lnTo>
                  <a:pt x="106916" y="29295"/>
                </a:lnTo>
                <a:close/>
              </a:path>
              <a:path w="111125" h="124460" extrusionOk="0">
                <a:moveTo>
                  <a:pt x="56232" y="0"/>
                </a:moveTo>
                <a:lnTo>
                  <a:pt x="16979" y="6842"/>
                </a:lnTo>
                <a:lnTo>
                  <a:pt x="10375" y="9687"/>
                </a:lnTo>
                <a:lnTo>
                  <a:pt x="18935" y="35823"/>
                </a:lnTo>
                <a:lnTo>
                  <a:pt x="24498" y="33728"/>
                </a:lnTo>
                <a:lnTo>
                  <a:pt x="29794" y="32115"/>
                </a:lnTo>
                <a:lnTo>
                  <a:pt x="39852" y="29854"/>
                </a:lnTo>
                <a:lnTo>
                  <a:pt x="45681" y="29295"/>
                </a:lnTo>
                <a:lnTo>
                  <a:pt x="106916" y="29295"/>
                </a:lnTo>
                <a:lnTo>
                  <a:pt x="103066" y="21041"/>
                </a:lnTo>
                <a:lnTo>
                  <a:pt x="94414" y="10200"/>
                </a:lnTo>
                <a:lnTo>
                  <a:pt x="84481" y="4532"/>
                </a:lnTo>
                <a:lnTo>
                  <a:pt x="71803" y="1131"/>
                </a:lnTo>
                <a:lnTo>
                  <a:pt x="56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32" name="Google Shape;132;p1"/>
          <p:cNvSpPr/>
          <p:nvPr/>
        </p:nvSpPr>
        <p:spPr>
          <a:xfrm>
            <a:off x="5385169" y="0"/>
            <a:ext cx="0" cy="7560309"/>
          </a:xfrm>
          <a:custGeom>
            <a:avLst/>
            <a:gdLst/>
            <a:ahLst/>
            <a:cxnLst/>
            <a:rect l="l" t="t" r="r" b="b"/>
            <a:pathLst>
              <a:path w="120000" h="7560309" extrusionOk="0">
                <a:moveTo>
                  <a:pt x="0" y="0"/>
                </a:moveTo>
                <a:lnTo>
                  <a:pt x="0" y="7560005"/>
                </a:lnTo>
              </a:path>
            </a:pathLst>
          </a:custGeom>
          <a:noFill/>
          <a:ln w="9525" cap="flat" cmpd="sng">
            <a:solidFill>
              <a:srgbClr val="808285"/>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3" name="Google Shape;133;p1"/>
          <p:cNvSpPr/>
          <p:nvPr/>
        </p:nvSpPr>
        <p:spPr>
          <a:xfrm>
            <a:off x="3335004" y="158370"/>
            <a:ext cx="865505" cy="749935"/>
          </a:xfrm>
          <a:custGeom>
            <a:avLst/>
            <a:gdLst/>
            <a:ahLst/>
            <a:cxnLst/>
            <a:rect l="l" t="t" r="r" b="b"/>
            <a:pathLst>
              <a:path w="865504" h="749935" extrusionOk="0">
                <a:moveTo>
                  <a:pt x="649084" y="0"/>
                </a:moveTo>
                <a:lnTo>
                  <a:pt x="216357" y="0"/>
                </a:lnTo>
                <a:lnTo>
                  <a:pt x="0" y="374738"/>
                </a:lnTo>
                <a:lnTo>
                  <a:pt x="216357" y="749655"/>
                </a:lnTo>
                <a:lnTo>
                  <a:pt x="649084" y="749655"/>
                </a:lnTo>
                <a:lnTo>
                  <a:pt x="654236" y="740727"/>
                </a:lnTo>
                <a:lnTo>
                  <a:pt x="221513" y="740727"/>
                </a:lnTo>
                <a:lnTo>
                  <a:pt x="10299" y="374738"/>
                </a:lnTo>
                <a:lnTo>
                  <a:pt x="221513" y="8928"/>
                </a:lnTo>
                <a:lnTo>
                  <a:pt x="654239" y="8928"/>
                </a:lnTo>
                <a:lnTo>
                  <a:pt x="649084" y="0"/>
                </a:lnTo>
                <a:close/>
              </a:path>
              <a:path w="865504" h="749935" extrusionOk="0">
                <a:moveTo>
                  <a:pt x="654239" y="8928"/>
                </a:moveTo>
                <a:lnTo>
                  <a:pt x="643928" y="8928"/>
                </a:lnTo>
                <a:lnTo>
                  <a:pt x="855141" y="374738"/>
                </a:lnTo>
                <a:lnTo>
                  <a:pt x="643928" y="740727"/>
                </a:lnTo>
                <a:lnTo>
                  <a:pt x="654236" y="740727"/>
                </a:lnTo>
                <a:lnTo>
                  <a:pt x="865454" y="374738"/>
                </a:lnTo>
                <a:lnTo>
                  <a:pt x="654239" y="8928"/>
                </a:lnTo>
                <a:close/>
              </a:path>
            </a:pathLst>
          </a:custGeom>
          <a:solidFill>
            <a:srgbClr val="93959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4" name="Google Shape;134;p1"/>
          <p:cNvSpPr/>
          <p:nvPr/>
        </p:nvSpPr>
        <p:spPr>
          <a:xfrm>
            <a:off x="4846645" y="2141452"/>
            <a:ext cx="1029335" cy="891540"/>
          </a:xfrm>
          <a:custGeom>
            <a:avLst/>
            <a:gdLst/>
            <a:ahLst/>
            <a:cxnLst/>
            <a:rect l="l" t="t" r="r" b="b"/>
            <a:pathLst>
              <a:path w="1029335" h="891539" extrusionOk="0">
                <a:moveTo>
                  <a:pt x="771994" y="0"/>
                </a:moveTo>
                <a:lnTo>
                  <a:pt x="257340" y="0"/>
                </a:lnTo>
                <a:lnTo>
                  <a:pt x="0" y="445706"/>
                </a:lnTo>
                <a:lnTo>
                  <a:pt x="257340" y="891413"/>
                </a:lnTo>
                <a:lnTo>
                  <a:pt x="771994" y="891413"/>
                </a:lnTo>
                <a:lnTo>
                  <a:pt x="778117" y="880808"/>
                </a:lnTo>
                <a:lnTo>
                  <a:pt x="263461" y="880808"/>
                </a:lnTo>
                <a:lnTo>
                  <a:pt x="12242" y="445706"/>
                </a:lnTo>
                <a:lnTo>
                  <a:pt x="263461" y="10591"/>
                </a:lnTo>
                <a:lnTo>
                  <a:pt x="778110" y="10591"/>
                </a:lnTo>
                <a:lnTo>
                  <a:pt x="771994" y="0"/>
                </a:lnTo>
                <a:close/>
              </a:path>
              <a:path w="1029335" h="891539" extrusionOk="0">
                <a:moveTo>
                  <a:pt x="778110" y="10591"/>
                </a:moveTo>
                <a:lnTo>
                  <a:pt x="765873" y="10591"/>
                </a:lnTo>
                <a:lnTo>
                  <a:pt x="1017079" y="445706"/>
                </a:lnTo>
                <a:lnTo>
                  <a:pt x="765873" y="880808"/>
                </a:lnTo>
                <a:lnTo>
                  <a:pt x="778117" y="880808"/>
                </a:lnTo>
                <a:lnTo>
                  <a:pt x="1029322" y="445706"/>
                </a:lnTo>
                <a:lnTo>
                  <a:pt x="778110" y="10591"/>
                </a:lnTo>
                <a:close/>
              </a:path>
            </a:pathLst>
          </a:custGeom>
          <a:solidFill>
            <a:srgbClr val="93959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5" name="Google Shape;135;p1"/>
          <p:cNvSpPr/>
          <p:nvPr/>
        </p:nvSpPr>
        <p:spPr>
          <a:xfrm>
            <a:off x="5776517" y="581611"/>
            <a:ext cx="1074420" cy="930910"/>
          </a:xfrm>
          <a:custGeom>
            <a:avLst/>
            <a:gdLst/>
            <a:ahLst/>
            <a:cxnLst/>
            <a:rect l="l" t="t" r="r" b="b"/>
            <a:pathLst>
              <a:path w="1074420" h="930910" extrusionOk="0">
                <a:moveTo>
                  <a:pt x="805789" y="0"/>
                </a:moveTo>
                <a:lnTo>
                  <a:pt x="268592" y="0"/>
                </a:lnTo>
                <a:lnTo>
                  <a:pt x="0" y="465201"/>
                </a:lnTo>
                <a:lnTo>
                  <a:pt x="268592" y="930427"/>
                </a:lnTo>
                <a:lnTo>
                  <a:pt x="805789" y="930427"/>
                </a:lnTo>
                <a:lnTo>
                  <a:pt x="812183" y="919353"/>
                </a:lnTo>
                <a:lnTo>
                  <a:pt x="274993" y="919353"/>
                </a:lnTo>
                <a:lnTo>
                  <a:pt x="12776" y="465201"/>
                </a:lnTo>
                <a:lnTo>
                  <a:pt x="274993" y="11061"/>
                </a:lnTo>
                <a:lnTo>
                  <a:pt x="812176" y="11061"/>
                </a:lnTo>
                <a:lnTo>
                  <a:pt x="805789" y="0"/>
                </a:lnTo>
                <a:close/>
              </a:path>
              <a:path w="1074420" h="930910" extrusionOk="0">
                <a:moveTo>
                  <a:pt x="812176" y="11061"/>
                </a:moveTo>
                <a:lnTo>
                  <a:pt x="799388" y="11061"/>
                </a:lnTo>
                <a:lnTo>
                  <a:pt x="1061580" y="465201"/>
                </a:lnTo>
                <a:lnTo>
                  <a:pt x="799388" y="919353"/>
                </a:lnTo>
                <a:lnTo>
                  <a:pt x="812183" y="919353"/>
                </a:lnTo>
                <a:lnTo>
                  <a:pt x="1074381" y="465201"/>
                </a:lnTo>
                <a:lnTo>
                  <a:pt x="812176" y="11061"/>
                </a:lnTo>
                <a:close/>
              </a:path>
            </a:pathLst>
          </a:custGeom>
          <a:solidFill>
            <a:srgbClr val="93959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6" name="Google Shape;136;p1"/>
          <p:cNvSpPr/>
          <p:nvPr/>
        </p:nvSpPr>
        <p:spPr>
          <a:xfrm>
            <a:off x="4293825" y="1614695"/>
            <a:ext cx="660400" cy="572135"/>
          </a:xfrm>
          <a:custGeom>
            <a:avLst/>
            <a:gdLst/>
            <a:ahLst/>
            <a:cxnLst/>
            <a:rect l="l" t="t" r="r" b="b"/>
            <a:pathLst>
              <a:path w="660400" h="572135" extrusionOk="0">
                <a:moveTo>
                  <a:pt x="495084" y="0"/>
                </a:moveTo>
                <a:lnTo>
                  <a:pt x="165036" y="0"/>
                </a:lnTo>
                <a:lnTo>
                  <a:pt x="0" y="285826"/>
                </a:lnTo>
                <a:lnTo>
                  <a:pt x="165036" y="571665"/>
                </a:lnTo>
                <a:lnTo>
                  <a:pt x="495084" y="571665"/>
                </a:lnTo>
                <a:lnTo>
                  <a:pt x="499021" y="564845"/>
                </a:lnTo>
                <a:lnTo>
                  <a:pt x="168973" y="564845"/>
                </a:lnTo>
                <a:lnTo>
                  <a:pt x="7861" y="285826"/>
                </a:lnTo>
                <a:lnTo>
                  <a:pt x="168973" y="6794"/>
                </a:lnTo>
                <a:lnTo>
                  <a:pt x="499007" y="6794"/>
                </a:lnTo>
                <a:lnTo>
                  <a:pt x="495084" y="0"/>
                </a:lnTo>
                <a:close/>
              </a:path>
              <a:path w="660400" h="572135" extrusionOk="0">
                <a:moveTo>
                  <a:pt x="499007" y="6794"/>
                </a:moveTo>
                <a:lnTo>
                  <a:pt x="491147" y="6794"/>
                </a:lnTo>
                <a:lnTo>
                  <a:pt x="652259" y="285826"/>
                </a:lnTo>
                <a:lnTo>
                  <a:pt x="491147" y="564845"/>
                </a:lnTo>
                <a:lnTo>
                  <a:pt x="499021" y="564845"/>
                </a:lnTo>
                <a:lnTo>
                  <a:pt x="660120" y="285826"/>
                </a:lnTo>
                <a:lnTo>
                  <a:pt x="499007" y="6794"/>
                </a:lnTo>
                <a:close/>
              </a:path>
            </a:pathLst>
          </a:custGeom>
          <a:solidFill>
            <a:srgbClr val="93959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7" name="Google Shape;137;p1"/>
          <p:cNvSpPr/>
          <p:nvPr/>
        </p:nvSpPr>
        <p:spPr>
          <a:xfrm>
            <a:off x="3758111" y="6282075"/>
            <a:ext cx="1412143" cy="1122405"/>
          </a:xfrm>
          <a:custGeom>
            <a:avLst/>
            <a:gdLst/>
            <a:ahLst/>
            <a:cxnLst/>
            <a:rect l="l" t="t" r="r" b="b"/>
            <a:pathLst>
              <a:path w="1235709" h="1069975" extrusionOk="0">
                <a:moveTo>
                  <a:pt x="926439" y="0"/>
                </a:moveTo>
                <a:lnTo>
                  <a:pt x="308813" y="0"/>
                </a:lnTo>
                <a:lnTo>
                  <a:pt x="0" y="534860"/>
                </a:lnTo>
                <a:lnTo>
                  <a:pt x="308813" y="1069721"/>
                </a:lnTo>
                <a:lnTo>
                  <a:pt x="926439" y="1069721"/>
                </a:lnTo>
                <a:lnTo>
                  <a:pt x="1235240" y="534860"/>
                </a:lnTo>
                <a:lnTo>
                  <a:pt x="926439" y="0"/>
                </a:lnTo>
                <a:close/>
              </a:path>
            </a:pathLst>
          </a:custGeom>
          <a:solidFill>
            <a:srgbClr val="3D64A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8" name="Google Shape;138;p1"/>
          <p:cNvSpPr/>
          <p:nvPr/>
        </p:nvSpPr>
        <p:spPr>
          <a:xfrm>
            <a:off x="2238541" y="581615"/>
            <a:ext cx="973455" cy="843280"/>
          </a:xfrm>
          <a:custGeom>
            <a:avLst/>
            <a:gdLst/>
            <a:ahLst/>
            <a:cxnLst/>
            <a:rect l="l" t="t" r="r" b="b"/>
            <a:pathLst>
              <a:path w="973455" h="843280" extrusionOk="0">
                <a:moveTo>
                  <a:pt x="730034" y="0"/>
                </a:moveTo>
                <a:lnTo>
                  <a:pt x="243344" y="0"/>
                </a:lnTo>
                <a:lnTo>
                  <a:pt x="0" y="421487"/>
                </a:lnTo>
                <a:lnTo>
                  <a:pt x="243344" y="842975"/>
                </a:lnTo>
                <a:lnTo>
                  <a:pt x="730034" y="842975"/>
                </a:lnTo>
                <a:lnTo>
                  <a:pt x="973391" y="421487"/>
                </a:lnTo>
                <a:lnTo>
                  <a:pt x="730034" y="0"/>
                </a:lnTo>
                <a:close/>
              </a:path>
            </a:pathLst>
          </a:custGeom>
          <a:solidFill>
            <a:srgbClr val="3D64A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9" name="Google Shape;139;p1"/>
          <p:cNvSpPr/>
          <p:nvPr/>
        </p:nvSpPr>
        <p:spPr>
          <a:xfrm>
            <a:off x="3972916" y="0"/>
            <a:ext cx="875665" cy="282575"/>
          </a:xfrm>
          <a:custGeom>
            <a:avLst/>
            <a:gdLst/>
            <a:ahLst/>
            <a:cxnLst/>
            <a:rect l="l" t="t" r="r" b="b"/>
            <a:pathLst>
              <a:path w="875664" h="282575" extrusionOk="0">
                <a:moveTo>
                  <a:pt x="0" y="0"/>
                </a:moveTo>
                <a:lnTo>
                  <a:pt x="162925" y="282186"/>
                </a:lnTo>
                <a:lnTo>
                  <a:pt x="712416" y="282186"/>
                </a:lnTo>
                <a:lnTo>
                  <a:pt x="875342" y="0"/>
                </a:lnTo>
                <a:lnTo>
                  <a:pt x="0" y="0"/>
                </a:lnTo>
              </a:path>
            </a:pathLst>
          </a:custGeom>
          <a:solidFill>
            <a:srgbClr val="3D64A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0" name="Google Shape;140;p1"/>
          <p:cNvSpPr/>
          <p:nvPr/>
        </p:nvSpPr>
        <p:spPr>
          <a:xfrm>
            <a:off x="6025750" y="0"/>
            <a:ext cx="748030" cy="371475"/>
          </a:xfrm>
          <a:custGeom>
            <a:avLst/>
            <a:gdLst/>
            <a:ahLst/>
            <a:cxnLst/>
            <a:rect l="l" t="t" r="r" b="b"/>
            <a:pathLst>
              <a:path w="748029" h="371475" extrusionOk="0">
                <a:moveTo>
                  <a:pt x="720098" y="0"/>
                </a:moveTo>
                <a:lnTo>
                  <a:pt x="27330" y="0"/>
                </a:lnTo>
                <a:lnTo>
                  <a:pt x="0" y="47345"/>
                </a:lnTo>
                <a:lnTo>
                  <a:pt x="186842" y="370979"/>
                </a:lnTo>
                <a:lnTo>
                  <a:pt x="560565" y="370979"/>
                </a:lnTo>
                <a:lnTo>
                  <a:pt x="747433" y="47345"/>
                </a:lnTo>
                <a:lnTo>
                  <a:pt x="720098" y="0"/>
                </a:lnTo>
                <a:close/>
              </a:path>
            </a:pathLst>
          </a:custGeom>
          <a:solidFill>
            <a:srgbClr val="3D64A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1" name="Google Shape;141;p1"/>
          <p:cNvSpPr/>
          <p:nvPr/>
        </p:nvSpPr>
        <p:spPr>
          <a:xfrm>
            <a:off x="7630555" y="323463"/>
            <a:ext cx="1147445" cy="993775"/>
          </a:xfrm>
          <a:custGeom>
            <a:avLst/>
            <a:gdLst/>
            <a:ahLst/>
            <a:cxnLst/>
            <a:rect l="l" t="t" r="r" b="b"/>
            <a:pathLst>
              <a:path w="1147445" h="993775" extrusionOk="0">
                <a:moveTo>
                  <a:pt x="860323" y="0"/>
                </a:moveTo>
                <a:lnTo>
                  <a:pt x="286778" y="0"/>
                </a:lnTo>
                <a:lnTo>
                  <a:pt x="0" y="496481"/>
                </a:lnTo>
                <a:lnTo>
                  <a:pt x="286778" y="993165"/>
                </a:lnTo>
                <a:lnTo>
                  <a:pt x="860323" y="993165"/>
                </a:lnTo>
                <a:lnTo>
                  <a:pt x="1147076" y="496481"/>
                </a:lnTo>
                <a:lnTo>
                  <a:pt x="860323" y="0"/>
                </a:lnTo>
                <a:close/>
              </a:path>
            </a:pathLst>
          </a:custGeom>
          <a:solidFill>
            <a:srgbClr val="BCBEC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2" name="Google Shape;142;p1"/>
          <p:cNvSpPr/>
          <p:nvPr/>
        </p:nvSpPr>
        <p:spPr>
          <a:xfrm>
            <a:off x="4841217" y="1056523"/>
            <a:ext cx="1092835" cy="946785"/>
          </a:xfrm>
          <a:custGeom>
            <a:avLst/>
            <a:gdLst/>
            <a:ahLst/>
            <a:cxnLst/>
            <a:rect l="l" t="t" r="r" b="b"/>
            <a:pathLst>
              <a:path w="1092835" h="946785" extrusionOk="0">
                <a:moveTo>
                  <a:pt x="819467" y="0"/>
                </a:moveTo>
                <a:lnTo>
                  <a:pt x="273164" y="0"/>
                </a:lnTo>
                <a:lnTo>
                  <a:pt x="0" y="473125"/>
                </a:lnTo>
                <a:lnTo>
                  <a:pt x="273164" y="946226"/>
                </a:lnTo>
                <a:lnTo>
                  <a:pt x="819467" y="946226"/>
                </a:lnTo>
                <a:lnTo>
                  <a:pt x="1092631" y="473125"/>
                </a:lnTo>
                <a:lnTo>
                  <a:pt x="819467" y="0"/>
                </a:lnTo>
                <a:close/>
              </a:path>
            </a:pathLst>
          </a:custGeom>
          <a:solidFill>
            <a:srgbClr val="BCBEC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3" name="Google Shape;143;p1"/>
          <p:cNvSpPr/>
          <p:nvPr/>
        </p:nvSpPr>
        <p:spPr>
          <a:xfrm>
            <a:off x="4191172" y="675844"/>
            <a:ext cx="783590" cy="678180"/>
          </a:xfrm>
          <a:custGeom>
            <a:avLst/>
            <a:gdLst/>
            <a:ahLst/>
            <a:cxnLst/>
            <a:rect l="l" t="t" r="r" b="b"/>
            <a:pathLst>
              <a:path w="783589" h="678180" extrusionOk="0">
                <a:moveTo>
                  <a:pt x="587235" y="0"/>
                </a:moveTo>
                <a:lnTo>
                  <a:pt x="195757" y="0"/>
                </a:lnTo>
                <a:lnTo>
                  <a:pt x="0" y="339039"/>
                </a:lnTo>
                <a:lnTo>
                  <a:pt x="195757" y="678078"/>
                </a:lnTo>
                <a:lnTo>
                  <a:pt x="587235" y="678078"/>
                </a:lnTo>
                <a:lnTo>
                  <a:pt x="783005" y="339039"/>
                </a:lnTo>
                <a:lnTo>
                  <a:pt x="587235" y="0"/>
                </a:lnTo>
                <a:close/>
              </a:path>
            </a:pathLst>
          </a:custGeom>
          <a:solidFill>
            <a:srgbClr val="3B824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4" name="Google Shape;144;p1"/>
          <p:cNvSpPr/>
          <p:nvPr/>
        </p:nvSpPr>
        <p:spPr>
          <a:xfrm>
            <a:off x="2662887" y="0"/>
            <a:ext cx="783590" cy="464184"/>
          </a:xfrm>
          <a:custGeom>
            <a:avLst/>
            <a:gdLst/>
            <a:ahLst/>
            <a:cxnLst/>
            <a:rect l="l" t="t" r="r" b="b"/>
            <a:pathLst>
              <a:path w="783589" h="464184" extrusionOk="0">
                <a:moveTo>
                  <a:pt x="710842" y="0"/>
                </a:moveTo>
                <a:lnTo>
                  <a:pt x="72128" y="0"/>
                </a:lnTo>
                <a:lnTo>
                  <a:pt x="0" y="124942"/>
                </a:lnTo>
                <a:lnTo>
                  <a:pt x="195732" y="463981"/>
                </a:lnTo>
                <a:lnTo>
                  <a:pt x="587222" y="463981"/>
                </a:lnTo>
                <a:lnTo>
                  <a:pt x="782980" y="124942"/>
                </a:lnTo>
                <a:lnTo>
                  <a:pt x="710842" y="0"/>
                </a:lnTo>
                <a:close/>
              </a:path>
            </a:pathLst>
          </a:custGeom>
          <a:solidFill>
            <a:srgbClr val="3B824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5" name="Google Shape;145;p1"/>
          <p:cNvSpPr/>
          <p:nvPr/>
        </p:nvSpPr>
        <p:spPr>
          <a:xfrm>
            <a:off x="5753698" y="1622696"/>
            <a:ext cx="1140460" cy="987425"/>
          </a:xfrm>
          <a:custGeom>
            <a:avLst/>
            <a:gdLst/>
            <a:ahLst/>
            <a:cxnLst/>
            <a:rect l="l" t="t" r="r" b="b"/>
            <a:pathLst>
              <a:path w="1140459" h="987425" extrusionOk="0">
                <a:moveTo>
                  <a:pt x="854938" y="0"/>
                </a:moveTo>
                <a:lnTo>
                  <a:pt x="284988" y="0"/>
                </a:lnTo>
                <a:lnTo>
                  <a:pt x="0" y="493610"/>
                </a:lnTo>
                <a:lnTo>
                  <a:pt x="284988" y="987183"/>
                </a:lnTo>
                <a:lnTo>
                  <a:pt x="854938" y="987183"/>
                </a:lnTo>
                <a:lnTo>
                  <a:pt x="1139913" y="493610"/>
                </a:lnTo>
                <a:lnTo>
                  <a:pt x="854938" y="0"/>
                </a:lnTo>
                <a:close/>
              </a:path>
            </a:pathLst>
          </a:custGeom>
          <a:solidFill>
            <a:srgbClr val="3B824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6" name="Google Shape;146;p1"/>
          <p:cNvSpPr/>
          <p:nvPr/>
        </p:nvSpPr>
        <p:spPr>
          <a:xfrm>
            <a:off x="6703938" y="77588"/>
            <a:ext cx="978535" cy="847725"/>
          </a:xfrm>
          <a:custGeom>
            <a:avLst/>
            <a:gdLst/>
            <a:ahLst/>
            <a:cxnLst/>
            <a:rect l="l" t="t" r="r" b="b"/>
            <a:pathLst>
              <a:path w="978534" h="847725" extrusionOk="0">
                <a:moveTo>
                  <a:pt x="733742" y="0"/>
                </a:moveTo>
                <a:lnTo>
                  <a:pt x="244589" y="0"/>
                </a:lnTo>
                <a:lnTo>
                  <a:pt x="0" y="423633"/>
                </a:lnTo>
                <a:lnTo>
                  <a:pt x="244589" y="847242"/>
                </a:lnTo>
                <a:lnTo>
                  <a:pt x="733742" y="847242"/>
                </a:lnTo>
                <a:lnTo>
                  <a:pt x="978319" y="423633"/>
                </a:lnTo>
                <a:lnTo>
                  <a:pt x="733742" y="0"/>
                </a:lnTo>
                <a:close/>
              </a:path>
            </a:pathLst>
          </a:custGeom>
          <a:solidFill>
            <a:srgbClr val="3B824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7" name="Google Shape;147;p1"/>
          <p:cNvSpPr/>
          <p:nvPr/>
        </p:nvSpPr>
        <p:spPr>
          <a:xfrm>
            <a:off x="4725365" y="0"/>
            <a:ext cx="1366520" cy="904875"/>
          </a:xfrm>
          <a:custGeom>
            <a:avLst/>
            <a:gdLst/>
            <a:ahLst/>
            <a:cxnLst/>
            <a:rect l="l" t="t" r="r" b="b"/>
            <a:pathLst>
              <a:path w="1366520" h="904875" extrusionOk="0">
                <a:moveTo>
                  <a:pt x="1185512" y="0"/>
                </a:moveTo>
                <a:lnTo>
                  <a:pt x="180766" y="0"/>
                </a:lnTo>
                <a:lnTo>
                  <a:pt x="0" y="313099"/>
                </a:lnTo>
                <a:lnTo>
                  <a:pt x="341566" y="904716"/>
                </a:lnTo>
                <a:lnTo>
                  <a:pt x="1024712" y="904716"/>
                </a:lnTo>
                <a:lnTo>
                  <a:pt x="1366278" y="313099"/>
                </a:lnTo>
                <a:lnTo>
                  <a:pt x="1185512" y="0"/>
                </a:lnTo>
                <a:close/>
              </a:path>
            </a:pathLst>
          </a:custGeom>
          <a:solidFill>
            <a:srgbClr val="3B824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8" name="Google Shape;148;p1"/>
          <p:cNvSpPr/>
          <p:nvPr/>
        </p:nvSpPr>
        <p:spPr>
          <a:xfrm>
            <a:off x="3178859" y="1040493"/>
            <a:ext cx="1177925" cy="1020444"/>
          </a:xfrm>
          <a:custGeom>
            <a:avLst/>
            <a:gdLst/>
            <a:ahLst/>
            <a:cxnLst/>
            <a:rect l="l" t="t" r="r" b="b"/>
            <a:pathLst>
              <a:path w="1177925" h="1020444" extrusionOk="0">
                <a:moveTo>
                  <a:pt x="883297" y="0"/>
                </a:moveTo>
                <a:lnTo>
                  <a:pt x="294436" y="0"/>
                </a:lnTo>
                <a:lnTo>
                  <a:pt x="0" y="509955"/>
                </a:lnTo>
                <a:lnTo>
                  <a:pt x="294436" y="1019924"/>
                </a:lnTo>
                <a:lnTo>
                  <a:pt x="883297" y="1019924"/>
                </a:lnTo>
                <a:lnTo>
                  <a:pt x="1177734" y="509955"/>
                </a:lnTo>
                <a:lnTo>
                  <a:pt x="883297" y="0"/>
                </a:lnTo>
                <a:close/>
              </a:path>
            </a:pathLst>
          </a:custGeom>
          <a:solidFill>
            <a:srgbClr val="BCBEC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9" name="Google Shape;149;p1"/>
          <p:cNvSpPr/>
          <p:nvPr/>
        </p:nvSpPr>
        <p:spPr>
          <a:xfrm>
            <a:off x="2348156" y="621190"/>
            <a:ext cx="729001" cy="749936"/>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50" name="Google Shape;150;p1"/>
          <p:cNvPicPr preferRelativeResize="0"/>
          <p:nvPr/>
        </p:nvPicPr>
        <p:blipFill rotWithShape="1">
          <a:blip r:embed="rId6">
            <a:alphaModFix/>
          </a:blip>
          <a:srcRect/>
          <a:stretch/>
        </p:blipFill>
        <p:spPr>
          <a:xfrm>
            <a:off x="100883" y="63288"/>
            <a:ext cx="1466477" cy="1466477"/>
          </a:xfrm>
          <a:prstGeom prst="rect">
            <a:avLst/>
          </a:prstGeom>
          <a:noFill/>
          <a:ln>
            <a:noFill/>
          </a:ln>
        </p:spPr>
      </p:pic>
      <p:sp>
        <p:nvSpPr>
          <p:cNvPr id="151" name="Google Shape;151;p1"/>
          <p:cNvSpPr/>
          <p:nvPr/>
        </p:nvSpPr>
        <p:spPr>
          <a:xfrm>
            <a:off x="3799405" y="5187397"/>
            <a:ext cx="1567124" cy="1007402"/>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2"/>
          <p:cNvPicPr preferRelativeResize="0"/>
          <p:nvPr/>
        </p:nvPicPr>
        <p:blipFill rotWithShape="1">
          <a:blip r:embed="rId3">
            <a:alphaModFix/>
          </a:blip>
          <a:srcRect/>
          <a:stretch/>
        </p:blipFill>
        <p:spPr>
          <a:xfrm>
            <a:off x="2852381" y="4724483"/>
            <a:ext cx="3425049" cy="2844748"/>
          </a:xfrm>
          <a:prstGeom prst="hexagon">
            <a:avLst>
              <a:gd name="adj" fmla="val 31633"/>
              <a:gd name="vf" fmla="val 115470"/>
            </a:avLst>
          </a:prstGeom>
          <a:noFill/>
          <a:ln>
            <a:noFill/>
          </a:ln>
        </p:spPr>
      </p:pic>
      <p:sp>
        <p:nvSpPr>
          <p:cNvPr id="157" name="Google Shape;157;p2"/>
          <p:cNvSpPr txBox="1"/>
          <p:nvPr/>
        </p:nvSpPr>
        <p:spPr>
          <a:xfrm>
            <a:off x="396914" y="362931"/>
            <a:ext cx="3211004" cy="439479"/>
          </a:xfrm>
          <a:prstGeom prst="rect">
            <a:avLst/>
          </a:prstGeom>
          <a:noFill/>
          <a:ln>
            <a:noFill/>
          </a:ln>
        </p:spPr>
        <p:txBody>
          <a:bodyPr spcFirstLastPara="1" wrap="square" lIns="0" tIns="0" rIns="0" bIns="0" anchor="t" anchorCtr="0">
            <a:spAutoFit/>
          </a:bodyPr>
          <a:lstStyle/>
          <a:p>
            <a:pPr marL="12700" marR="5080" lvl="0" indent="0" algn="l" rtl="0">
              <a:lnSpc>
                <a:spcPct val="115399"/>
              </a:lnSpc>
              <a:spcBef>
                <a:spcPts val="0"/>
              </a:spcBef>
              <a:spcAft>
                <a:spcPts val="0"/>
              </a:spcAft>
              <a:buClr>
                <a:srgbClr val="000000"/>
              </a:buClr>
              <a:buSzPts val="1300"/>
              <a:buFont typeface="Arial"/>
              <a:buNone/>
            </a:pPr>
            <a:r>
              <a:rPr lang="en-US" sz="1300" b="1" i="0" u="none" strike="noStrike" cap="none">
                <a:solidFill>
                  <a:srgbClr val="3D64AB"/>
                </a:solidFill>
                <a:latin typeface="Century Gothic"/>
                <a:ea typeface="Century Gothic"/>
                <a:cs typeface="Century Gothic"/>
                <a:sym typeface="Century Gothic"/>
              </a:rPr>
              <a:t>Pharmaceutical Industry Professional Diploma (PIPD) a GMP Diploma</a:t>
            </a:r>
            <a:endParaRPr sz="1300" b="0" i="0" u="none" strike="noStrike" cap="none">
              <a:solidFill>
                <a:schemeClr val="dk1"/>
              </a:solidFill>
              <a:latin typeface="Century Gothic"/>
              <a:ea typeface="Century Gothic"/>
              <a:cs typeface="Century Gothic"/>
              <a:sym typeface="Century Gothic"/>
            </a:endParaRPr>
          </a:p>
        </p:txBody>
      </p:sp>
      <p:sp>
        <p:nvSpPr>
          <p:cNvPr id="158" name="Google Shape;158;p2"/>
          <p:cNvSpPr txBox="1"/>
          <p:nvPr/>
        </p:nvSpPr>
        <p:spPr>
          <a:xfrm>
            <a:off x="404610" y="884739"/>
            <a:ext cx="4486275" cy="5078313"/>
          </a:xfrm>
          <a:prstGeom prst="rect">
            <a:avLst/>
          </a:prstGeom>
          <a:noFill/>
          <a:ln>
            <a:noFill/>
          </a:ln>
        </p:spPr>
        <p:txBody>
          <a:bodyPr spcFirstLastPara="1" wrap="square" lIns="0" tIns="0" rIns="0" bIns="0" anchor="t" anchorCtr="0">
            <a:spAutoFit/>
          </a:bodyPr>
          <a:lstStyle/>
          <a:p>
            <a:pPr marL="12700" marR="5080" lvl="0" indent="0" algn="just" rtl="0">
              <a:lnSpc>
                <a:spcPct val="100000"/>
              </a:lnSpc>
              <a:spcBef>
                <a:spcPts val="0"/>
              </a:spcBef>
              <a:spcAft>
                <a:spcPts val="0"/>
              </a:spcAft>
              <a:buClr>
                <a:srgbClr val="000000"/>
              </a:buClr>
              <a:buSzPts val="1100"/>
              <a:buFont typeface="Arial"/>
              <a:buNone/>
            </a:pPr>
            <a:r>
              <a:rPr lang="en-US" sz="1100" b="0" i="0" u="none" strike="noStrike" cap="none">
                <a:solidFill>
                  <a:srgbClr val="231F20"/>
                </a:solidFill>
                <a:latin typeface="Century Gothic"/>
                <a:ea typeface="Century Gothic"/>
                <a:cs typeface="Century Gothic"/>
                <a:sym typeface="Century Gothic"/>
              </a:rPr>
              <a:t>The  post  graduate  GMP  Diploma  is  a  diverse  Quality  Management System program that gives enrolled students a comprehensive introduction to the various skills in different areas related to Pharmaceutical Industry and GMP compliance  required  in  this  industry,  and  throughout  its supply chain. This program, accommodated by Jordan University of Science and Technology in Jordan. includes   research   and   development,   regulatory,   procurement   and storage  of  the  raw  materials,  manufacturing,  testing,  release,  storage and supply of finished products. It focuses on the compliance requirements in all these areas in terms of qualification,  validation  and documentation. The program will also introduce the students to the requirements of the facility, utilities and equipment design to remain within the compliance status.</a:t>
            </a:r>
            <a:endParaRPr sz="1100" b="0" i="0" u="none" strike="noStrike" cap="none">
              <a:solidFill>
                <a:schemeClr val="dk1"/>
              </a:solidFill>
              <a:latin typeface="Century Gothic"/>
              <a:ea typeface="Century Gothic"/>
              <a:cs typeface="Century Gothic"/>
              <a:sym typeface="Century Gothic"/>
            </a:endParaRPr>
          </a:p>
          <a:p>
            <a:pPr marL="12700" marR="5080" lvl="0" indent="0" algn="just" rtl="0">
              <a:lnSpc>
                <a:spcPct val="100000"/>
              </a:lnSpc>
              <a:spcBef>
                <a:spcPts val="0"/>
              </a:spcBef>
              <a:spcAft>
                <a:spcPts val="0"/>
              </a:spcAft>
              <a:buClr>
                <a:srgbClr val="000000"/>
              </a:buClr>
              <a:buSzPts val="1100"/>
              <a:buFont typeface="Arial"/>
              <a:buNone/>
            </a:pPr>
            <a:r>
              <a:rPr lang="en-US" sz="1100" b="0" i="0" u="none" strike="noStrike" cap="none">
                <a:solidFill>
                  <a:srgbClr val="231F20"/>
                </a:solidFill>
                <a:latin typeface="Century Gothic"/>
                <a:ea typeface="Century Gothic"/>
                <a:cs typeface="Century Gothic"/>
                <a:sym typeface="Century Gothic"/>
              </a:rPr>
              <a:t>This program entails a strong industry focus, both in terms of teaching and learning  objectives  and  also  in  terms  of  program  delivery.  Teaching  is designed  and  will  be  conducted  by  industry-based  professionals  to ensure practical experiences are presented to equip students to take up important positions in pharmaceutical industry.</a:t>
            </a:r>
            <a:endParaRPr/>
          </a:p>
          <a:p>
            <a:pPr marL="12700" marR="5080" lvl="0" indent="0" algn="just" rtl="0">
              <a:lnSpc>
                <a:spcPct val="100000"/>
              </a:lnSpc>
              <a:spcBef>
                <a:spcPts val="0"/>
              </a:spcBef>
              <a:spcAft>
                <a:spcPts val="0"/>
              </a:spcAft>
              <a:buClr>
                <a:srgbClr val="000000"/>
              </a:buClr>
              <a:buSzPts val="1100"/>
              <a:buFont typeface="Arial"/>
              <a:buNone/>
            </a:pPr>
            <a:endParaRPr sz="1100" b="0" i="0" u="none" strike="noStrike" cap="none">
              <a:solidFill>
                <a:srgbClr val="231F20"/>
              </a:solidFill>
              <a:latin typeface="Century Gothic"/>
              <a:ea typeface="Century Gothic"/>
              <a:cs typeface="Century Gothic"/>
              <a:sym typeface="Century Gothic"/>
            </a:endParaRPr>
          </a:p>
          <a:p>
            <a:pPr marL="0" marR="0" lvl="0" indent="0" algn="l" rtl="0">
              <a:lnSpc>
                <a:spcPct val="100000"/>
              </a:lnSpc>
              <a:spcBef>
                <a:spcPts val="0"/>
              </a:spcBef>
              <a:spcAft>
                <a:spcPts val="0"/>
              </a:spcAft>
              <a:buNone/>
            </a:pPr>
            <a:r>
              <a:rPr lang="en-US" sz="1100" b="0" i="0" u="none" strike="noStrike" cap="none">
                <a:solidFill>
                  <a:srgbClr val="000000"/>
                </a:solidFill>
                <a:latin typeface="Century Gothic"/>
                <a:ea typeface="Century Gothic"/>
                <a:cs typeface="Century Gothic"/>
                <a:sym typeface="Century Gothic"/>
              </a:rPr>
              <a:t>The program has also an optional project- </a:t>
            </a:r>
            <a:endParaRPr/>
          </a:p>
          <a:p>
            <a:pPr marL="0" marR="0" lvl="0" indent="0" algn="l" rtl="0">
              <a:lnSpc>
                <a:spcPct val="100000"/>
              </a:lnSpc>
              <a:spcBef>
                <a:spcPts val="0"/>
              </a:spcBef>
              <a:spcAft>
                <a:spcPts val="0"/>
              </a:spcAft>
              <a:buNone/>
            </a:pPr>
            <a:r>
              <a:rPr lang="en-US" sz="1100" b="0" i="0" u="none" strike="noStrike" cap="none">
                <a:solidFill>
                  <a:srgbClr val="000000"/>
                </a:solidFill>
                <a:latin typeface="Century Gothic"/>
                <a:ea typeface="Century Gothic"/>
                <a:cs typeface="Century Gothic"/>
                <a:sym typeface="Century Gothic"/>
              </a:rPr>
              <a:t>component, where students will have the </a:t>
            </a:r>
            <a:endParaRPr/>
          </a:p>
          <a:p>
            <a:pPr marL="0" marR="0" lvl="0" indent="0" algn="l" rtl="0">
              <a:lnSpc>
                <a:spcPct val="100000"/>
              </a:lnSpc>
              <a:spcBef>
                <a:spcPts val="0"/>
              </a:spcBef>
              <a:spcAft>
                <a:spcPts val="0"/>
              </a:spcAft>
              <a:buNone/>
            </a:pPr>
            <a:r>
              <a:rPr lang="en-US" sz="1100" b="0" i="0" u="none" strike="noStrike" cap="none">
                <a:solidFill>
                  <a:srgbClr val="000000"/>
                </a:solidFill>
                <a:latin typeface="Century Gothic"/>
                <a:ea typeface="Century Gothic"/>
                <a:cs typeface="Century Gothic"/>
                <a:sym typeface="Century Gothic"/>
              </a:rPr>
              <a:t>opportunity to undertake project from the </a:t>
            </a:r>
            <a:endParaRPr/>
          </a:p>
          <a:p>
            <a:pPr marL="0" marR="0" lvl="0" indent="0" algn="l" rtl="0">
              <a:lnSpc>
                <a:spcPct val="100000"/>
              </a:lnSpc>
              <a:spcBef>
                <a:spcPts val="0"/>
              </a:spcBef>
              <a:spcAft>
                <a:spcPts val="0"/>
              </a:spcAft>
              <a:buNone/>
            </a:pPr>
            <a:r>
              <a:rPr lang="en-US" sz="1100" b="0" i="0" u="none" strike="noStrike" cap="none">
                <a:solidFill>
                  <a:srgbClr val="000000"/>
                </a:solidFill>
                <a:latin typeface="Century Gothic"/>
                <a:ea typeface="Century Gothic"/>
                <a:cs typeface="Century Gothic"/>
                <a:sym typeface="Century Gothic"/>
              </a:rPr>
              <a:t>industry, within laboratories and </a:t>
            </a:r>
            <a:endParaRPr/>
          </a:p>
          <a:p>
            <a:pPr marL="0" marR="0" lvl="0" indent="0" algn="l" rtl="0">
              <a:lnSpc>
                <a:spcPct val="100000"/>
              </a:lnSpc>
              <a:spcBef>
                <a:spcPts val="0"/>
              </a:spcBef>
              <a:spcAft>
                <a:spcPts val="0"/>
              </a:spcAft>
              <a:buNone/>
            </a:pPr>
            <a:r>
              <a:rPr lang="en-US" sz="1100" b="0" i="0" u="none" strike="noStrike" cap="none">
                <a:solidFill>
                  <a:srgbClr val="000000"/>
                </a:solidFill>
                <a:latin typeface="Century Gothic"/>
                <a:ea typeface="Century Gothic"/>
                <a:cs typeface="Century Gothic"/>
                <a:sym typeface="Century Gothic"/>
              </a:rPr>
              <a:t>manufacturing facilities located in </a:t>
            </a:r>
            <a:endParaRPr/>
          </a:p>
          <a:p>
            <a:pPr marL="0" marR="0" lvl="0" indent="0" algn="l" rtl="0">
              <a:lnSpc>
                <a:spcPct val="100000"/>
              </a:lnSpc>
              <a:spcBef>
                <a:spcPts val="0"/>
              </a:spcBef>
              <a:spcAft>
                <a:spcPts val="0"/>
              </a:spcAft>
              <a:buNone/>
            </a:pPr>
            <a:r>
              <a:rPr lang="en-US" sz="1100" b="0" i="0" u="none" strike="noStrike" cap="none">
                <a:solidFill>
                  <a:srgbClr val="000000"/>
                </a:solidFill>
                <a:latin typeface="Century Gothic"/>
                <a:ea typeface="Century Gothic"/>
                <a:cs typeface="Century Gothic"/>
                <a:sym typeface="Century Gothic"/>
              </a:rPr>
              <a:t>Jordan. The project component subject </a:t>
            </a:r>
            <a:endParaRPr/>
          </a:p>
          <a:p>
            <a:pPr marL="0" marR="0" lvl="0" indent="0" algn="l" rtl="0">
              <a:lnSpc>
                <a:spcPct val="100000"/>
              </a:lnSpc>
              <a:spcBef>
                <a:spcPts val="0"/>
              </a:spcBef>
              <a:spcAft>
                <a:spcPts val="0"/>
              </a:spcAft>
              <a:buNone/>
            </a:pPr>
            <a:r>
              <a:rPr lang="en-US" sz="1100" b="0" i="0" u="none" strike="noStrike" cap="none">
                <a:solidFill>
                  <a:srgbClr val="000000"/>
                </a:solidFill>
                <a:latin typeface="Century Gothic"/>
                <a:ea typeface="Century Gothic"/>
                <a:cs typeface="Century Gothic"/>
                <a:sym typeface="Century Gothic"/>
              </a:rPr>
              <a:t>depends on student  interest and </a:t>
            </a:r>
            <a:endParaRPr/>
          </a:p>
          <a:p>
            <a:pPr marL="0" marR="0" lvl="0" indent="0" algn="l" rtl="0">
              <a:lnSpc>
                <a:spcPct val="100000"/>
              </a:lnSpc>
              <a:spcBef>
                <a:spcPts val="0"/>
              </a:spcBef>
              <a:spcAft>
                <a:spcPts val="0"/>
              </a:spcAft>
              <a:buNone/>
            </a:pPr>
            <a:r>
              <a:rPr lang="en-US" sz="1100" b="0" i="0" u="none" strike="noStrike" cap="none">
                <a:solidFill>
                  <a:srgbClr val="000000"/>
                </a:solidFill>
                <a:latin typeface="Century Gothic"/>
                <a:ea typeface="Century Gothic"/>
                <a:cs typeface="Century Gothic"/>
                <a:sym typeface="Century Gothic"/>
              </a:rPr>
              <a:t>availability of training site. Special fee </a:t>
            </a:r>
            <a:endParaRPr/>
          </a:p>
          <a:p>
            <a:pPr marL="0" marR="0" lvl="0" indent="0" algn="l" rtl="0">
              <a:lnSpc>
                <a:spcPct val="100000"/>
              </a:lnSpc>
              <a:spcBef>
                <a:spcPts val="0"/>
              </a:spcBef>
              <a:spcAft>
                <a:spcPts val="0"/>
              </a:spcAft>
              <a:buNone/>
            </a:pPr>
            <a:r>
              <a:rPr lang="en-US" sz="1100" b="0" i="0" u="none" strike="noStrike" cap="none">
                <a:solidFill>
                  <a:srgbClr val="000000"/>
                </a:solidFill>
                <a:latin typeface="Century Gothic"/>
                <a:ea typeface="Century Gothic"/>
                <a:cs typeface="Century Gothic"/>
                <a:sym typeface="Century Gothic"/>
              </a:rPr>
              <a:t>will be charged for this component. </a:t>
            </a:r>
            <a:endParaRPr sz="1100" b="0" i="0" u="none" strike="noStrike" cap="none">
              <a:solidFill>
                <a:schemeClr val="dk1"/>
              </a:solidFill>
              <a:latin typeface="Century Gothic"/>
              <a:ea typeface="Century Gothic"/>
              <a:cs typeface="Century Gothic"/>
              <a:sym typeface="Century Gothic"/>
            </a:endParaRPr>
          </a:p>
        </p:txBody>
      </p:sp>
      <p:sp>
        <p:nvSpPr>
          <p:cNvPr id="159" name="Google Shape;159;p2"/>
          <p:cNvSpPr txBox="1"/>
          <p:nvPr/>
        </p:nvSpPr>
        <p:spPr>
          <a:xfrm>
            <a:off x="5757878" y="1793450"/>
            <a:ext cx="4802370" cy="3260893"/>
          </a:xfrm>
          <a:prstGeom prst="rect">
            <a:avLst/>
          </a:prstGeom>
          <a:noFill/>
          <a:ln>
            <a:noFill/>
          </a:ln>
        </p:spPr>
        <p:txBody>
          <a:bodyPr spcFirstLastPara="1" wrap="square" lIns="0" tIns="0" rIns="0" bIns="0" anchor="t" anchorCtr="0">
            <a:spAutoFit/>
          </a:bodyPr>
          <a:lstStyle/>
          <a:p>
            <a:pPr marL="12700" marR="1598295" lvl="0" indent="0" algn="l" rtl="0">
              <a:lnSpc>
                <a:spcPct val="115399"/>
              </a:lnSpc>
              <a:spcBef>
                <a:spcPts val="0"/>
              </a:spcBef>
              <a:spcAft>
                <a:spcPts val="0"/>
              </a:spcAft>
              <a:buClr>
                <a:srgbClr val="000000"/>
              </a:buClr>
              <a:buSzPts val="1300"/>
              <a:buFont typeface="Arial"/>
              <a:buNone/>
            </a:pPr>
            <a:r>
              <a:rPr lang="en-US" sz="1300" b="1" i="0" u="none" strike="noStrike" cap="none">
                <a:solidFill>
                  <a:srgbClr val="3D64AB"/>
                </a:solidFill>
                <a:latin typeface="Century Gothic"/>
                <a:ea typeface="Century Gothic"/>
                <a:cs typeface="Century Gothic"/>
                <a:sym typeface="Century Gothic"/>
              </a:rPr>
              <a:t>Pharmaceutical Industry Professional Diploma (PIPD) is made of 9 modules.</a:t>
            </a:r>
            <a:endParaRPr sz="1300" b="0" i="0" u="none" strike="noStrike" cap="none">
              <a:solidFill>
                <a:schemeClr val="dk1"/>
              </a:solidFill>
              <a:latin typeface="Century Gothic"/>
              <a:ea typeface="Century Gothic"/>
              <a:cs typeface="Century Gothic"/>
              <a:sym typeface="Century Gothic"/>
            </a:endParaRPr>
          </a:p>
          <a:p>
            <a:pPr marL="12700" marR="0" lvl="0" indent="0" algn="just" rtl="0">
              <a:lnSpc>
                <a:spcPct val="100000"/>
              </a:lnSpc>
              <a:spcBef>
                <a:spcPts val="1140"/>
              </a:spcBef>
              <a:spcAft>
                <a:spcPts val="0"/>
              </a:spcAft>
              <a:buClr>
                <a:srgbClr val="000000"/>
              </a:buClr>
              <a:buSzPts val="1000"/>
              <a:buFont typeface="Arial"/>
              <a:buNone/>
            </a:pPr>
            <a:r>
              <a:rPr lang="en-US" sz="1000" b="0" i="0" u="none" strike="noStrike" cap="none">
                <a:solidFill>
                  <a:srgbClr val="231F20"/>
                </a:solidFill>
                <a:latin typeface="Century Gothic"/>
                <a:ea typeface="Century Gothic"/>
                <a:cs typeface="Century Gothic"/>
                <a:sym typeface="Century Gothic"/>
              </a:rPr>
              <a:t>Typical Admission requirements:</a:t>
            </a:r>
            <a:endParaRPr sz="1000" b="0" i="0" u="none" strike="noStrike" cap="none">
              <a:solidFill>
                <a:schemeClr val="dk1"/>
              </a:solidFill>
              <a:latin typeface="Century Gothic"/>
              <a:ea typeface="Century Gothic"/>
              <a:cs typeface="Century Gothic"/>
              <a:sym typeface="Century Gothic"/>
            </a:endParaRPr>
          </a:p>
          <a:p>
            <a:pPr marL="12700" marR="69850" lvl="0" indent="0" algn="just" rtl="0">
              <a:lnSpc>
                <a:spcPct val="100000"/>
              </a:lnSpc>
              <a:spcBef>
                <a:spcPts val="0"/>
              </a:spcBef>
              <a:spcAft>
                <a:spcPts val="0"/>
              </a:spcAft>
              <a:buClr>
                <a:srgbClr val="000000"/>
              </a:buClr>
              <a:buSzPts val="1000"/>
              <a:buFont typeface="Arial"/>
              <a:buNone/>
            </a:pPr>
            <a:r>
              <a:rPr lang="en-US" sz="1000" b="0" i="0" u="none" strike="noStrike" cap="none">
                <a:solidFill>
                  <a:srgbClr val="231F20"/>
                </a:solidFill>
                <a:latin typeface="Century Gothic"/>
                <a:ea typeface="Century Gothic"/>
                <a:cs typeface="Century Gothic"/>
                <a:sym typeface="Century Gothic"/>
              </a:rPr>
              <a:t>Successful completion of an appropriate undergraduate in science, pharmaceutical,  or  engineering  degree  program,  or  the  equivalent.  (An advanced diploma with appropriate work experience is one typical example of a degree equivalence.)</a:t>
            </a:r>
            <a:endParaRPr sz="1000" b="0" i="0" u="none" strike="noStrike" cap="none">
              <a:solidFill>
                <a:schemeClr val="dk1"/>
              </a:solidFill>
              <a:latin typeface="Century Gothic"/>
              <a:ea typeface="Century Gothic"/>
              <a:cs typeface="Century Gothic"/>
              <a:sym typeface="Century Gothic"/>
            </a:endParaRPr>
          </a:p>
          <a:p>
            <a:pPr marL="12700" marR="5080" lvl="0" indent="0" algn="just" rtl="0">
              <a:lnSpc>
                <a:spcPct val="100000"/>
              </a:lnSpc>
              <a:spcBef>
                <a:spcPts val="0"/>
              </a:spcBef>
              <a:spcAft>
                <a:spcPts val="0"/>
              </a:spcAft>
              <a:buClr>
                <a:srgbClr val="000000"/>
              </a:buClr>
              <a:buSzPts val="1000"/>
              <a:buFont typeface="Arial"/>
              <a:buNone/>
            </a:pPr>
            <a:r>
              <a:rPr lang="en-US" sz="1000" b="0" i="0" u="none" strike="noStrike" cap="none">
                <a:solidFill>
                  <a:srgbClr val="231F20"/>
                </a:solidFill>
                <a:latin typeface="Century Gothic"/>
                <a:ea typeface="Century Gothic"/>
                <a:cs typeface="Century Gothic"/>
                <a:sym typeface="Century Gothic"/>
              </a:rPr>
              <a:t>Students who have not completed a degree or advanced diploma may be admitted to the graduate certificate on a case-by-case basis dependent on their work experience including level of responsibility and duration. Three years’ experience in a relevant field would normally be the minimum.</a:t>
            </a:r>
            <a:endParaRPr sz="10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50"/>
              </a:spcBef>
              <a:spcAft>
                <a:spcPts val="0"/>
              </a:spcAft>
              <a:buClr>
                <a:srgbClr val="000000"/>
              </a:buClr>
              <a:buSzPts val="1000"/>
              <a:buFont typeface="Arial"/>
              <a:buNone/>
            </a:pPr>
            <a:endParaRPr sz="1000" b="0" i="0" u="none" strike="noStrike" cap="none">
              <a:solidFill>
                <a:schemeClr val="dk1"/>
              </a:solidFill>
              <a:latin typeface="Times New Roman"/>
              <a:ea typeface="Times New Roman"/>
              <a:cs typeface="Times New Roman"/>
              <a:sym typeface="Times New Roman"/>
            </a:endParaRPr>
          </a:p>
          <a:p>
            <a:pPr marL="12700" marR="7112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231F20"/>
                </a:solidFill>
                <a:latin typeface="Century Gothic"/>
                <a:ea typeface="Century Gothic"/>
                <a:cs typeface="Century Gothic"/>
                <a:sym typeface="Century Gothic"/>
              </a:rPr>
              <a:t>English language proficiency consistent with the policies for admission to post-graduate programs will be required for entry to the program.</a:t>
            </a:r>
            <a:endParaRPr sz="10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5"/>
              </a:spcBef>
              <a:spcAft>
                <a:spcPts val="0"/>
              </a:spcAft>
              <a:buClr>
                <a:srgbClr val="000000"/>
              </a:buClr>
              <a:buSzPts val="1300"/>
              <a:buFont typeface="Arial"/>
              <a:buNone/>
            </a:pPr>
            <a:endParaRPr sz="1300" b="0" i="0" u="none" strike="noStrike" cap="none">
              <a:solidFill>
                <a:schemeClr val="dk1"/>
              </a:solidFill>
              <a:latin typeface="Times New Roman"/>
              <a:ea typeface="Times New Roman"/>
              <a:cs typeface="Times New Roman"/>
              <a:sym typeface="Times New Roman"/>
            </a:endParaRPr>
          </a:p>
          <a:p>
            <a:pPr marL="12700" marR="0" lvl="0" indent="0" algn="just" rtl="0">
              <a:lnSpc>
                <a:spcPct val="100000"/>
              </a:lnSpc>
              <a:spcBef>
                <a:spcPts val="0"/>
              </a:spcBef>
              <a:spcAft>
                <a:spcPts val="0"/>
              </a:spcAft>
              <a:buClr>
                <a:srgbClr val="000000"/>
              </a:buClr>
              <a:buSzPts val="1300"/>
              <a:buFont typeface="Arial"/>
              <a:buNone/>
            </a:pPr>
            <a:r>
              <a:rPr lang="en-US" sz="1300" b="1" i="0" u="none" strike="noStrike" cap="none">
                <a:solidFill>
                  <a:srgbClr val="3D64AB"/>
                </a:solidFill>
                <a:latin typeface="Century Gothic"/>
                <a:ea typeface="Century Gothic"/>
                <a:cs typeface="Century Gothic"/>
                <a:sym typeface="Century Gothic"/>
              </a:rPr>
              <a:t>Duration of the program</a:t>
            </a:r>
            <a:endParaRPr sz="1300" b="1" i="0" u="none" strike="noStrike" cap="none">
              <a:solidFill>
                <a:srgbClr val="3D64AB"/>
              </a:solidFill>
              <a:latin typeface="Century Gothic"/>
              <a:ea typeface="Century Gothic"/>
              <a:cs typeface="Century Gothic"/>
              <a:sym typeface="Century Gothic"/>
            </a:endParaRPr>
          </a:p>
          <a:p>
            <a:pPr marL="12700" marR="0" lvl="0" indent="0" algn="just" rtl="0">
              <a:lnSpc>
                <a:spcPct val="100000"/>
              </a:lnSpc>
              <a:spcBef>
                <a:spcPts val="0"/>
              </a:spcBef>
              <a:spcAft>
                <a:spcPts val="0"/>
              </a:spcAft>
              <a:buClr>
                <a:srgbClr val="000000"/>
              </a:buClr>
              <a:buSzPts val="1300"/>
              <a:buFont typeface="Arial"/>
              <a:buNone/>
            </a:pPr>
            <a:endParaRPr sz="1300" b="1" i="0" u="none" strike="noStrike" cap="none">
              <a:solidFill>
                <a:srgbClr val="3D64AB"/>
              </a:solidFill>
              <a:latin typeface="Century Gothic"/>
              <a:ea typeface="Century Gothic"/>
              <a:cs typeface="Century Gothic"/>
              <a:sym typeface="Century Gothic"/>
            </a:endParaRPr>
          </a:p>
          <a:p>
            <a:pPr marL="12700" marR="0" lvl="0" indent="0" algn="just" rtl="0">
              <a:lnSpc>
                <a:spcPct val="100000"/>
              </a:lnSpc>
              <a:spcBef>
                <a:spcPts val="0"/>
              </a:spcBef>
              <a:spcAft>
                <a:spcPts val="0"/>
              </a:spcAft>
              <a:buClr>
                <a:srgbClr val="000000"/>
              </a:buClr>
              <a:buSzPts val="1300"/>
              <a:buFont typeface="Arial"/>
              <a:buNone/>
            </a:pPr>
            <a:r>
              <a:rPr lang="en-US" sz="1300" b="1" i="0" u="none" strike="noStrike" cap="none">
                <a:solidFill>
                  <a:srgbClr val="3D64AB"/>
                </a:solidFill>
                <a:latin typeface="Century Gothic"/>
                <a:ea typeface="Century Gothic"/>
                <a:cs typeface="Century Gothic"/>
                <a:sym typeface="Century Gothic"/>
              </a:rPr>
              <a:t>PIPD </a:t>
            </a:r>
            <a:r>
              <a:rPr lang="en-US" sz="1000" b="0" i="0" u="none" strike="noStrike" cap="none">
                <a:solidFill>
                  <a:srgbClr val="231F20"/>
                </a:solidFill>
                <a:latin typeface="Century Gothic"/>
                <a:ea typeface="Century Gothic"/>
                <a:cs typeface="Century Gothic"/>
                <a:sym typeface="Century Gothic"/>
              </a:rPr>
              <a:t>diploma can be completed in two semesters, 9 months.</a:t>
            </a:r>
            <a:endParaRPr sz="1000" b="0" i="0" u="none" strike="noStrike" cap="none">
              <a:solidFill>
                <a:schemeClr val="dk1"/>
              </a:solidFill>
              <a:latin typeface="Century Gothic"/>
              <a:ea typeface="Century Gothic"/>
              <a:cs typeface="Century Gothic"/>
              <a:sym typeface="Century Gothic"/>
            </a:endParaRPr>
          </a:p>
        </p:txBody>
      </p:sp>
      <p:sp>
        <p:nvSpPr>
          <p:cNvPr id="160" name="Google Shape;160;p2"/>
          <p:cNvSpPr txBox="1">
            <a:spLocks noGrp="1"/>
          </p:cNvSpPr>
          <p:nvPr>
            <p:ph type="title"/>
          </p:nvPr>
        </p:nvSpPr>
        <p:spPr>
          <a:xfrm>
            <a:off x="2955039" y="367392"/>
            <a:ext cx="4802370" cy="635000"/>
          </a:xfrm>
          <a:prstGeom prst="rect">
            <a:avLst/>
          </a:prstGeom>
          <a:noFill/>
          <a:ln>
            <a:noFill/>
          </a:ln>
        </p:spPr>
        <p:txBody>
          <a:bodyPr spcFirstLastPara="1" wrap="square" lIns="0" tIns="0" rIns="0" bIns="0" anchor="t" anchorCtr="0">
            <a:spAutoFit/>
          </a:bodyPr>
          <a:lstStyle/>
          <a:p>
            <a:pPr marL="2832100" marR="5080" lvl="0" indent="0" algn="l" rtl="0">
              <a:lnSpc>
                <a:spcPct val="108695"/>
              </a:lnSpc>
              <a:spcBef>
                <a:spcPts val="0"/>
              </a:spcBef>
              <a:spcAft>
                <a:spcPts val="0"/>
              </a:spcAft>
              <a:buSzPts val="1400"/>
              <a:buNone/>
            </a:pPr>
            <a:r>
              <a:rPr lang="en-US"/>
              <a:t>Program Qualifications</a:t>
            </a:r>
            <a:endParaRPr/>
          </a:p>
        </p:txBody>
      </p:sp>
      <p:sp>
        <p:nvSpPr>
          <p:cNvPr id="161" name="Google Shape;161;p2"/>
          <p:cNvSpPr/>
          <p:nvPr/>
        </p:nvSpPr>
        <p:spPr>
          <a:xfrm>
            <a:off x="7607099" y="1020236"/>
            <a:ext cx="431800" cy="431800"/>
          </a:xfrm>
          <a:custGeom>
            <a:avLst/>
            <a:gdLst/>
            <a:ahLst/>
            <a:cxnLst/>
            <a:rect l="l" t="t" r="r" b="b"/>
            <a:pathLst>
              <a:path w="431800" h="431800" extrusionOk="0">
                <a:moveTo>
                  <a:pt x="156699" y="0"/>
                </a:moveTo>
                <a:lnTo>
                  <a:pt x="109660" y="10818"/>
                </a:lnTo>
                <a:lnTo>
                  <a:pt x="35551" y="74016"/>
                </a:lnTo>
                <a:lnTo>
                  <a:pt x="8245" y="115759"/>
                </a:lnTo>
                <a:lnTo>
                  <a:pt x="0" y="163212"/>
                </a:lnTo>
                <a:lnTo>
                  <a:pt x="916" y="175250"/>
                </a:lnTo>
                <a:lnTo>
                  <a:pt x="16497" y="221231"/>
                </a:lnTo>
                <a:lnTo>
                  <a:pt x="221339" y="431686"/>
                </a:lnTo>
                <a:lnTo>
                  <a:pt x="431677" y="221336"/>
                </a:lnTo>
                <a:lnTo>
                  <a:pt x="245888" y="35561"/>
                </a:lnTo>
                <a:lnTo>
                  <a:pt x="204152" y="8247"/>
                </a:lnTo>
                <a:lnTo>
                  <a:pt x="156699" y="0"/>
                </a:lnTo>
                <a:close/>
              </a:path>
            </a:pathLst>
          </a:custGeom>
          <a:solidFill>
            <a:srgbClr val="F3F3F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2" name="Google Shape;162;p2"/>
          <p:cNvSpPr/>
          <p:nvPr/>
        </p:nvSpPr>
        <p:spPr>
          <a:xfrm>
            <a:off x="7607833" y="1021038"/>
            <a:ext cx="432409" cy="432349"/>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3" name="Google Shape;163;p2"/>
          <p:cNvSpPr/>
          <p:nvPr/>
        </p:nvSpPr>
        <p:spPr>
          <a:xfrm>
            <a:off x="7826708" y="1240497"/>
            <a:ext cx="217576" cy="216995"/>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4" name="Google Shape;164;p2"/>
          <p:cNvSpPr/>
          <p:nvPr/>
        </p:nvSpPr>
        <p:spPr>
          <a:xfrm>
            <a:off x="7826630" y="1239930"/>
            <a:ext cx="211454" cy="215900"/>
          </a:xfrm>
          <a:custGeom>
            <a:avLst/>
            <a:gdLst/>
            <a:ahLst/>
            <a:cxnLst/>
            <a:rect l="l" t="t" r="r" b="b"/>
            <a:pathLst>
              <a:path w="211454" h="215900" extrusionOk="0">
                <a:moveTo>
                  <a:pt x="202371" y="0"/>
                </a:moveTo>
                <a:lnTo>
                  <a:pt x="159330" y="20921"/>
                </a:lnTo>
                <a:lnTo>
                  <a:pt x="123560" y="48259"/>
                </a:lnTo>
                <a:lnTo>
                  <a:pt x="83273" y="85066"/>
                </a:lnTo>
                <a:lnTo>
                  <a:pt x="47145" y="124151"/>
                </a:lnTo>
                <a:lnTo>
                  <a:pt x="20705" y="158583"/>
                </a:lnTo>
                <a:lnTo>
                  <a:pt x="1865" y="194290"/>
                </a:lnTo>
                <a:lnTo>
                  <a:pt x="0" y="206628"/>
                </a:lnTo>
                <a:lnTo>
                  <a:pt x="1056" y="211196"/>
                </a:lnTo>
                <a:lnTo>
                  <a:pt x="3530" y="214691"/>
                </a:lnTo>
                <a:lnTo>
                  <a:pt x="4152" y="215161"/>
                </a:lnTo>
                <a:lnTo>
                  <a:pt x="4825" y="215592"/>
                </a:lnTo>
                <a:lnTo>
                  <a:pt x="4558" y="215364"/>
                </a:lnTo>
                <a:lnTo>
                  <a:pt x="4266" y="215161"/>
                </a:lnTo>
                <a:lnTo>
                  <a:pt x="4025" y="214907"/>
                </a:lnTo>
                <a:lnTo>
                  <a:pt x="1683" y="210881"/>
                </a:lnTo>
                <a:lnTo>
                  <a:pt x="949" y="205513"/>
                </a:lnTo>
                <a:lnTo>
                  <a:pt x="1755" y="198916"/>
                </a:lnTo>
                <a:lnTo>
                  <a:pt x="19011" y="162482"/>
                </a:lnTo>
                <a:lnTo>
                  <a:pt x="44761" y="127770"/>
                </a:lnTo>
                <a:lnTo>
                  <a:pt x="79432" y="90109"/>
                </a:lnTo>
                <a:lnTo>
                  <a:pt x="119947" y="53388"/>
                </a:lnTo>
                <a:lnTo>
                  <a:pt x="155778" y="25415"/>
                </a:lnTo>
                <a:lnTo>
                  <a:pt x="193234" y="4178"/>
                </a:lnTo>
                <a:lnTo>
                  <a:pt x="206371" y="1390"/>
                </a:lnTo>
                <a:lnTo>
                  <a:pt x="209829" y="1390"/>
                </a:lnTo>
                <a:lnTo>
                  <a:pt x="207540" y="238"/>
                </a:lnTo>
                <a:lnTo>
                  <a:pt x="202371" y="0"/>
                </a:lnTo>
                <a:close/>
              </a:path>
              <a:path w="211454" h="215900" extrusionOk="0">
                <a:moveTo>
                  <a:pt x="209829" y="1390"/>
                </a:moveTo>
                <a:lnTo>
                  <a:pt x="206371" y="1390"/>
                </a:lnTo>
                <a:lnTo>
                  <a:pt x="211315" y="2138"/>
                </a:lnTo>
                <a:lnTo>
                  <a:pt x="209829" y="13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5" name="Google Shape;165;p2"/>
          <p:cNvSpPr/>
          <p:nvPr/>
        </p:nvSpPr>
        <p:spPr>
          <a:xfrm>
            <a:off x="8078962" y="1006079"/>
            <a:ext cx="445134" cy="445134"/>
          </a:xfrm>
          <a:custGeom>
            <a:avLst/>
            <a:gdLst/>
            <a:ahLst/>
            <a:cxnLst/>
            <a:rect l="l" t="t" r="r" b="b"/>
            <a:pathLst>
              <a:path w="445134" h="445134" extrusionOk="0">
                <a:moveTo>
                  <a:pt x="279381" y="0"/>
                </a:moveTo>
                <a:lnTo>
                  <a:pt x="232090" y="9430"/>
                </a:lnTo>
                <a:lnTo>
                  <a:pt x="191325" y="36670"/>
                </a:lnTo>
                <a:lnTo>
                  <a:pt x="0" y="228021"/>
                </a:lnTo>
                <a:lnTo>
                  <a:pt x="216623" y="444657"/>
                </a:lnTo>
                <a:lnTo>
                  <a:pt x="407974" y="253319"/>
                </a:lnTo>
                <a:lnTo>
                  <a:pt x="435562" y="211693"/>
                </a:lnTo>
                <a:lnTo>
                  <a:pt x="444640" y="164349"/>
                </a:lnTo>
                <a:lnTo>
                  <a:pt x="444018" y="152296"/>
                </a:lnTo>
                <a:lnTo>
                  <a:pt x="429964" y="105921"/>
                </a:lnTo>
                <a:lnTo>
                  <a:pt x="368350" y="36670"/>
                </a:lnTo>
                <a:lnTo>
                  <a:pt x="326727" y="9080"/>
                </a:lnTo>
                <a:lnTo>
                  <a:pt x="279381" y="0"/>
                </a:lnTo>
                <a:close/>
              </a:path>
            </a:pathLst>
          </a:custGeom>
          <a:solidFill>
            <a:srgbClr val="3D64A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6" name="Google Shape;166;p2"/>
          <p:cNvSpPr/>
          <p:nvPr/>
        </p:nvSpPr>
        <p:spPr>
          <a:xfrm>
            <a:off x="8078952" y="1006181"/>
            <a:ext cx="444652" cy="444577"/>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7" name="Google Shape;167;p2"/>
          <p:cNvSpPr/>
          <p:nvPr/>
        </p:nvSpPr>
        <p:spPr>
          <a:xfrm>
            <a:off x="8094678" y="1038461"/>
            <a:ext cx="308195" cy="280522"/>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8" name="Google Shape;168;p2"/>
          <p:cNvSpPr/>
          <p:nvPr/>
        </p:nvSpPr>
        <p:spPr>
          <a:xfrm>
            <a:off x="8075368" y="1230579"/>
            <a:ext cx="224109" cy="223001"/>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9" name="Google Shape;169;p2"/>
          <p:cNvSpPr/>
          <p:nvPr/>
        </p:nvSpPr>
        <p:spPr>
          <a:xfrm>
            <a:off x="8077261" y="1230695"/>
            <a:ext cx="222885" cy="217170"/>
          </a:xfrm>
          <a:custGeom>
            <a:avLst/>
            <a:gdLst/>
            <a:ahLst/>
            <a:cxnLst/>
            <a:rect l="l" t="t" r="r" b="b"/>
            <a:pathLst>
              <a:path w="222884" h="217169" extrusionOk="0">
                <a:moveTo>
                  <a:pt x="20699" y="1456"/>
                </a:moveTo>
                <a:lnTo>
                  <a:pt x="9754" y="1456"/>
                </a:lnTo>
                <a:lnTo>
                  <a:pt x="16126" y="2041"/>
                </a:lnTo>
                <a:lnTo>
                  <a:pt x="23624" y="4117"/>
                </a:lnTo>
                <a:lnTo>
                  <a:pt x="62438" y="25556"/>
                </a:lnTo>
                <a:lnTo>
                  <a:pt x="98543" y="53421"/>
                </a:lnTo>
                <a:lnTo>
                  <a:pt x="138336" y="89948"/>
                </a:lnTo>
                <a:lnTo>
                  <a:pt x="173840" y="128507"/>
                </a:lnTo>
                <a:lnTo>
                  <a:pt x="200029" y="162885"/>
                </a:lnTo>
                <a:lnTo>
                  <a:pt x="219015" y="199159"/>
                </a:lnTo>
                <a:lnTo>
                  <a:pt x="221123" y="212019"/>
                </a:lnTo>
                <a:lnTo>
                  <a:pt x="220222" y="216900"/>
                </a:lnTo>
                <a:lnTo>
                  <a:pt x="222202" y="212860"/>
                </a:lnTo>
                <a:lnTo>
                  <a:pt x="210061" y="174686"/>
                </a:lnTo>
                <a:lnTo>
                  <a:pt x="187440" y="141477"/>
                </a:lnTo>
                <a:lnTo>
                  <a:pt x="155422" y="104274"/>
                </a:lnTo>
                <a:lnTo>
                  <a:pt x="115336" y="65983"/>
                </a:lnTo>
                <a:lnTo>
                  <a:pt x="77356" y="34545"/>
                </a:lnTo>
                <a:lnTo>
                  <a:pt x="44981" y="12503"/>
                </a:lnTo>
                <a:lnTo>
                  <a:pt x="27320" y="3677"/>
                </a:lnTo>
                <a:lnTo>
                  <a:pt x="20699" y="1456"/>
                </a:lnTo>
                <a:close/>
              </a:path>
              <a:path w="222884" h="217169" extrusionOk="0">
                <a:moveTo>
                  <a:pt x="13364" y="0"/>
                </a:moveTo>
                <a:lnTo>
                  <a:pt x="0" y="5794"/>
                </a:lnTo>
                <a:lnTo>
                  <a:pt x="215" y="5527"/>
                </a:lnTo>
                <a:lnTo>
                  <a:pt x="393" y="5247"/>
                </a:lnTo>
                <a:lnTo>
                  <a:pt x="622" y="5006"/>
                </a:lnTo>
                <a:lnTo>
                  <a:pt x="4556" y="2419"/>
                </a:lnTo>
                <a:lnTo>
                  <a:pt x="9754" y="1456"/>
                </a:lnTo>
                <a:lnTo>
                  <a:pt x="20699" y="1456"/>
                </a:lnTo>
                <a:lnTo>
                  <a:pt x="19848" y="1170"/>
                </a:lnTo>
                <a:lnTo>
                  <a:pt x="13364" y="0"/>
                </a:lnTo>
                <a:close/>
              </a:path>
            </a:pathLst>
          </a:custGeom>
          <a:solidFill>
            <a:srgbClr val="6CCDE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0" name="Google Shape;170;p2"/>
          <p:cNvSpPr/>
          <p:nvPr/>
        </p:nvSpPr>
        <p:spPr>
          <a:xfrm>
            <a:off x="8082457" y="1209731"/>
            <a:ext cx="240306" cy="234157"/>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1" name="Google Shape;171;p2"/>
          <p:cNvSpPr/>
          <p:nvPr/>
        </p:nvSpPr>
        <p:spPr>
          <a:xfrm>
            <a:off x="8175790" y="1324406"/>
            <a:ext cx="35445" cy="35445"/>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2" name="Google Shape;172;p2"/>
          <p:cNvSpPr/>
          <p:nvPr/>
        </p:nvSpPr>
        <p:spPr>
          <a:xfrm>
            <a:off x="8183346" y="1375575"/>
            <a:ext cx="38595" cy="38608"/>
          </a:xfrm>
          <a:prstGeom prst="rect">
            <a:avLst/>
          </a:prstGeom>
          <a:blipFill rotWithShape="1">
            <a:blip r:embed="rId11">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3" name="Google Shape;173;p2"/>
          <p:cNvSpPr/>
          <p:nvPr/>
        </p:nvSpPr>
        <p:spPr>
          <a:xfrm>
            <a:off x="8129549" y="1367764"/>
            <a:ext cx="34277" cy="34277"/>
          </a:xfrm>
          <a:prstGeom prst="rect">
            <a:avLst/>
          </a:prstGeom>
          <a:blipFill rotWithShape="1">
            <a:blip r:embed="rId12">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4" name="Google Shape;174;p2"/>
          <p:cNvSpPr/>
          <p:nvPr/>
        </p:nvSpPr>
        <p:spPr>
          <a:xfrm>
            <a:off x="8095284" y="1390827"/>
            <a:ext cx="34264" cy="34277"/>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 name="Google Shape;175;p2"/>
          <p:cNvSpPr/>
          <p:nvPr/>
        </p:nvSpPr>
        <p:spPr>
          <a:xfrm>
            <a:off x="7924851" y="1339900"/>
            <a:ext cx="34264" cy="34277"/>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6" name="Google Shape;176;p2"/>
          <p:cNvSpPr/>
          <p:nvPr/>
        </p:nvSpPr>
        <p:spPr>
          <a:xfrm>
            <a:off x="7968221" y="1358442"/>
            <a:ext cx="44678" cy="44678"/>
          </a:xfrm>
          <a:prstGeom prst="rect">
            <a:avLst/>
          </a:prstGeom>
          <a:blipFill rotWithShape="1">
            <a:blip r:embed="rId1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7" name="Google Shape;177;p2"/>
          <p:cNvSpPr/>
          <p:nvPr/>
        </p:nvSpPr>
        <p:spPr>
          <a:xfrm>
            <a:off x="8035150" y="1391843"/>
            <a:ext cx="44678" cy="44678"/>
          </a:xfrm>
          <a:prstGeom prst="rect">
            <a:avLst/>
          </a:prstGeom>
          <a:blipFill rotWithShape="1">
            <a:blip r:embed="rId1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 name="Google Shape;178;p2"/>
          <p:cNvSpPr/>
          <p:nvPr/>
        </p:nvSpPr>
        <p:spPr>
          <a:xfrm>
            <a:off x="8114424" y="1569250"/>
            <a:ext cx="44665" cy="44678"/>
          </a:xfrm>
          <a:prstGeom prst="rect">
            <a:avLst/>
          </a:prstGeom>
          <a:blipFill rotWithShape="1">
            <a:blip r:embed="rId1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 name="Google Shape;179;p2"/>
          <p:cNvSpPr/>
          <p:nvPr/>
        </p:nvSpPr>
        <p:spPr>
          <a:xfrm>
            <a:off x="8181492" y="1424495"/>
            <a:ext cx="24041" cy="24053"/>
          </a:xfrm>
          <a:prstGeom prst="rect">
            <a:avLst/>
          </a:prstGeom>
          <a:blipFill rotWithShape="1">
            <a:blip r:embed="rId1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 name="Google Shape;180;p2"/>
          <p:cNvSpPr/>
          <p:nvPr/>
        </p:nvSpPr>
        <p:spPr>
          <a:xfrm>
            <a:off x="7933397" y="1402410"/>
            <a:ext cx="37566" cy="37566"/>
          </a:xfrm>
          <a:prstGeom prst="rect">
            <a:avLst/>
          </a:prstGeom>
          <a:blipFill rotWithShape="1">
            <a:blip r:embed="rId11">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 name="Google Shape;181;p2"/>
          <p:cNvSpPr/>
          <p:nvPr/>
        </p:nvSpPr>
        <p:spPr>
          <a:xfrm>
            <a:off x="7997570" y="1425105"/>
            <a:ext cx="37579" cy="37579"/>
          </a:xfrm>
          <a:prstGeom prst="rect">
            <a:avLst/>
          </a:prstGeom>
          <a:blipFill rotWithShape="1">
            <a:blip r:embed="rId11">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182;p2"/>
          <p:cNvSpPr/>
          <p:nvPr/>
        </p:nvSpPr>
        <p:spPr>
          <a:xfrm>
            <a:off x="8016367" y="1468615"/>
            <a:ext cx="34112" cy="34112"/>
          </a:xfrm>
          <a:prstGeom prst="rect">
            <a:avLst/>
          </a:prstGeom>
          <a:blipFill rotWithShape="1">
            <a:blip r:embed="rId12">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 name="Google Shape;183;p2"/>
          <p:cNvSpPr/>
          <p:nvPr/>
        </p:nvSpPr>
        <p:spPr>
          <a:xfrm>
            <a:off x="7990560" y="1523771"/>
            <a:ext cx="34124" cy="34112"/>
          </a:xfrm>
          <a:prstGeom prst="rect">
            <a:avLst/>
          </a:prstGeom>
          <a:blipFill rotWithShape="1">
            <a:blip r:embed="rId11">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4" name="Google Shape;184;p2"/>
          <p:cNvSpPr/>
          <p:nvPr/>
        </p:nvSpPr>
        <p:spPr>
          <a:xfrm>
            <a:off x="8070646" y="1640090"/>
            <a:ext cx="34112" cy="34124"/>
          </a:xfrm>
          <a:prstGeom prst="rect">
            <a:avLst/>
          </a:prstGeom>
          <a:blipFill rotWithShape="1">
            <a:blip r:embed="rId1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5" name="Google Shape;185;p2"/>
          <p:cNvSpPr/>
          <p:nvPr/>
        </p:nvSpPr>
        <p:spPr>
          <a:xfrm>
            <a:off x="7943977" y="1569516"/>
            <a:ext cx="48247" cy="48247"/>
          </a:xfrm>
          <a:prstGeom prst="rect">
            <a:avLst/>
          </a:prstGeom>
          <a:blipFill rotWithShape="1">
            <a:blip r:embed="rId1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6" name="Google Shape;186;p2"/>
          <p:cNvSpPr/>
          <p:nvPr/>
        </p:nvSpPr>
        <p:spPr>
          <a:xfrm>
            <a:off x="7953908" y="1468615"/>
            <a:ext cx="34112" cy="34112"/>
          </a:xfrm>
          <a:prstGeom prst="rect">
            <a:avLst/>
          </a:prstGeom>
          <a:blipFill rotWithShape="1">
            <a:blip r:embed="rId1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7" name="Google Shape;187;p2"/>
          <p:cNvSpPr/>
          <p:nvPr/>
        </p:nvSpPr>
        <p:spPr>
          <a:xfrm>
            <a:off x="8121751" y="1423885"/>
            <a:ext cx="42075" cy="42087"/>
          </a:xfrm>
          <a:prstGeom prst="rect">
            <a:avLst/>
          </a:prstGeom>
          <a:blipFill rotWithShape="1">
            <a:blip r:embed="rId1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8" name="Google Shape;188;p2"/>
          <p:cNvSpPr/>
          <p:nvPr/>
        </p:nvSpPr>
        <p:spPr>
          <a:xfrm>
            <a:off x="8125650" y="1481696"/>
            <a:ext cx="42087" cy="42075"/>
          </a:xfrm>
          <a:prstGeom prst="rect">
            <a:avLst/>
          </a:prstGeom>
          <a:blipFill rotWithShape="1">
            <a:blip r:embed="rId11">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9" name="Google Shape;189;p2"/>
          <p:cNvSpPr/>
          <p:nvPr/>
        </p:nvSpPr>
        <p:spPr>
          <a:xfrm>
            <a:off x="8066658" y="1517154"/>
            <a:ext cx="42075" cy="42087"/>
          </a:xfrm>
          <a:prstGeom prst="rect">
            <a:avLst/>
          </a:prstGeom>
          <a:blipFill rotWithShape="1">
            <a:blip r:embed="rId1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0" name="Google Shape;190;p2"/>
          <p:cNvSpPr/>
          <p:nvPr/>
        </p:nvSpPr>
        <p:spPr>
          <a:xfrm>
            <a:off x="8023314" y="1573707"/>
            <a:ext cx="42087" cy="42075"/>
          </a:xfrm>
          <a:prstGeom prst="rect">
            <a:avLst/>
          </a:prstGeom>
          <a:blipFill rotWithShape="1">
            <a:blip r:embed="rId1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1" name="Google Shape;191;p2"/>
          <p:cNvSpPr/>
          <p:nvPr/>
        </p:nvSpPr>
        <p:spPr>
          <a:xfrm>
            <a:off x="7903806" y="1476552"/>
            <a:ext cx="42087" cy="42075"/>
          </a:xfrm>
          <a:prstGeom prst="rect">
            <a:avLst/>
          </a:prstGeom>
          <a:blipFill rotWithShape="1">
            <a:blip r:embed="rId1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2" name="Google Shape;192;p2"/>
          <p:cNvSpPr/>
          <p:nvPr/>
        </p:nvSpPr>
        <p:spPr>
          <a:xfrm>
            <a:off x="8070342" y="1455521"/>
            <a:ext cx="42075" cy="42075"/>
          </a:xfrm>
          <a:prstGeom prst="rect">
            <a:avLst/>
          </a:prstGeom>
          <a:blipFill rotWithShape="1">
            <a:blip r:embed="rId1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3" name="Google Shape;193;p2"/>
          <p:cNvSpPr/>
          <p:nvPr/>
        </p:nvSpPr>
        <p:spPr>
          <a:xfrm>
            <a:off x="8124799" y="1322768"/>
            <a:ext cx="34264" cy="34277"/>
          </a:xfrm>
          <a:prstGeom prst="rect">
            <a:avLst/>
          </a:prstGeom>
          <a:blipFill rotWithShape="1">
            <a:blip r:embed="rId12">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4" name="Google Shape;194;p2"/>
          <p:cNvSpPr/>
          <p:nvPr/>
        </p:nvSpPr>
        <p:spPr>
          <a:xfrm>
            <a:off x="5385169" y="0"/>
            <a:ext cx="0" cy="7560309"/>
          </a:xfrm>
          <a:custGeom>
            <a:avLst/>
            <a:gdLst/>
            <a:ahLst/>
            <a:cxnLst/>
            <a:rect l="l" t="t" r="r" b="b"/>
            <a:pathLst>
              <a:path w="120000" h="7560309" extrusionOk="0">
                <a:moveTo>
                  <a:pt x="0" y="0"/>
                </a:moveTo>
                <a:lnTo>
                  <a:pt x="0" y="7560005"/>
                </a:lnTo>
              </a:path>
            </a:pathLst>
          </a:custGeom>
          <a:noFill/>
          <a:ln w="9525" cap="flat" cmpd="sng">
            <a:solidFill>
              <a:srgbClr val="808285"/>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5" name="Google Shape;195;p2"/>
          <p:cNvSpPr/>
          <p:nvPr/>
        </p:nvSpPr>
        <p:spPr>
          <a:xfrm>
            <a:off x="2848444" y="4749803"/>
            <a:ext cx="3428986" cy="2814967"/>
          </a:xfrm>
          <a:custGeom>
            <a:avLst/>
            <a:gdLst/>
            <a:ahLst/>
            <a:cxnLst/>
            <a:rect l="l" t="t" r="r" b="b"/>
            <a:pathLst>
              <a:path w="3418484" h="2890893" extrusionOk="0">
                <a:moveTo>
                  <a:pt x="879617" y="2890893"/>
                </a:moveTo>
                <a:lnTo>
                  <a:pt x="0" y="1480223"/>
                </a:lnTo>
                <a:lnTo>
                  <a:pt x="854646" y="0"/>
                </a:lnTo>
                <a:lnTo>
                  <a:pt x="2563888" y="0"/>
                </a:lnTo>
                <a:lnTo>
                  <a:pt x="3418484" y="1480223"/>
                </a:lnTo>
                <a:cubicBezTo>
                  <a:pt x="3146999" y="1950446"/>
                  <a:pt x="2752521" y="2420670"/>
                  <a:pt x="2481036" y="2890893"/>
                </a:cubicBezTo>
              </a:path>
            </a:pathLst>
          </a:custGeom>
          <a:noFill/>
          <a:ln w="63500" cap="flat" cmpd="sng">
            <a:solidFill>
              <a:srgbClr val="3B824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5EDF3"/>
        </a:solidFill>
        <a:effectLst/>
      </p:bgPr>
    </p:bg>
    <p:spTree>
      <p:nvGrpSpPr>
        <p:cNvPr id="1" name="Shape 199"/>
        <p:cNvGrpSpPr/>
        <p:nvPr/>
      </p:nvGrpSpPr>
      <p:grpSpPr>
        <a:xfrm>
          <a:off x="0" y="0"/>
          <a:ext cx="0" cy="0"/>
          <a:chOff x="0" y="0"/>
          <a:chExt cx="0" cy="0"/>
        </a:xfrm>
      </p:grpSpPr>
      <p:sp>
        <p:nvSpPr>
          <p:cNvPr id="200" name="Google Shape;200;p3"/>
          <p:cNvSpPr/>
          <p:nvPr/>
        </p:nvSpPr>
        <p:spPr>
          <a:xfrm>
            <a:off x="0" y="0"/>
            <a:ext cx="10774311" cy="7560005"/>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1" name="Google Shape;201;p3"/>
          <p:cNvSpPr/>
          <p:nvPr/>
        </p:nvSpPr>
        <p:spPr>
          <a:xfrm>
            <a:off x="42192" y="0"/>
            <a:ext cx="10732118" cy="7560005"/>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2" name="Google Shape;202;p3"/>
          <p:cNvSpPr/>
          <p:nvPr/>
        </p:nvSpPr>
        <p:spPr>
          <a:xfrm>
            <a:off x="0" y="0"/>
            <a:ext cx="10750819" cy="7560005"/>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3" name="Google Shape;203;p3"/>
          <p:cNvSpPr/>
          <p:nvPr/>
        </p:nvSpPr>
        <p:spPr>
          <a:xfrm>
            <a:off x="0" y="7855"/>
            <a:ext cx="10697498" cy="7552149"/>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4" name="Google Shape;204;p3"/>
          <p:cNvSpPr/>
          <p:nvPr/>
        </p:nvSpPr>
        <p:spPr>
          <a:xfrm>
            <a:off x="0" y="0"/>
            <a:ext cx="10774311" cy="7560005"/>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5" name="Google Shape;205;p3"/>
          <p:cNvSpPr/>
          <p:nvPr/>
        </p:nvSpPr>
        <p:spPr>
          <a:xfrm>
            <a:off x="72102" y="10044"/>
            <a:ext cx="10774311" cy="7560005"/>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06" name="Google Shape;206;p3"/>
          <p:cNvSpPr/>
          <p:nvPr/>
        </p:nvSpPr>
        <p:spPr>
          <a:xfrm>
            <a:off x="0" y="7232540"/>
            <a:ext cx="445770" cy="327660"/>
          </a:xfrm>
          <a:custGeom>
            <a:avLst/>
            <a:gdLst/>
            <a:ahLst/>
            <a:cxnLst/>
            <a:rect l="l" t="t" r="r" b="b"/>
            <a:pathLst>
              <a:path w="445770" h="327659" extrusionOk="0">
                <a:moveTo>
                  <a:pt x="256282" y="0"/>
                </a:moveTo>
                <a:lnTo>
                  <a:pt x="0" y="0"/>
                </a:lnTo>
                <a:lnTo>
                  <a:pt x="0" y="327464"/>
                </a:lnTo>
                <a:lnTo>
                  <a:pt x="445354" y="327464"/>
                </a:lnTo>
                <a:lnTo>
                  <a:pt x="256282" y="0"/>
                </a:lnTo>
              </a:path>
            </a:pathLst>
          </a:custGeom>
          <a:solidFill>
            <a:srgbClr val="BCBEC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7" name="Google Shape;207;p3"/>
          <p:cNvSpPr/>
          <p:nvPr/>
        </p:nvSpPr>
        <p:spPr>
          <a:xfrm>
            <a:off x="0" y="6489768"/>
            <a:ext cx="445770" cy="685165"/>
          </a:xfrm>
          <a:custGeom>
            <a:avLst/>
            <a:gdLst/>
            <a:ahLst/>
            <a:cxnLst/>
            <a:rect l="l" t="t" r="r" b="b"/>
            <a:pathLst>
              <a:path w="445770" h="685165" extrusionOk="0">
                <a:moveTo>
                  <a:pt x="247980" y="0"/>
                </a:moveTo>
                <a:lnTo>
                  <a:pt x="0" y="0"/>
                </a:lnTo>
                <a:lnTo>
                  <a:pt x="0" y="684834"/>
                </a:lnTo>
                <a:lnTo>
                  <a:pt x="247980" y="684834"/>
                </a:lnTo>
                <a:lnTo>
                  <a:pt x="445693" y="342404"/>
                </a:lnTo>
                <a:lnTo>
                  <a:pt x="247980" y="0"/>
                </a:lnTo>
                <a:close/>
              </a:path>
            </a:pathLst>
          </a:custGeom>
          <a:solidFill>
            <a:srgbClr val="3D64A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8" name="Google Shape;208;p3"/>
          <p:cNvSpPr/>
          <p:nvPr/>
        </p:nvSpPr>
        <p:spPr>
          <a:xfrm>
            <a:off x="322408" y="6868997"/>
            <a:ext cx="806450" cy="691515"/>
          </a:xfrm>
          <a:custGeom>
            <a:avLst/>
            <a:gdLst/>
            <a:ahLst/>
            <a:cxnLst/>
            <a:rect l="l" t="t" r="r" b="b"/>
            <a:pathLst>
              <a:path w="806450" h="691515" extrusionOk="0">
                <a:moveTo>
                  <a:pt x="604532" y="0"/>
                </a:moveTo>
                <a:lnTo>
                  <a:pt x="201523" y="0"/>
                </a:lnTo>
                <a:lnTo>
                  <a:pt x="0" y="349034"/>
                </a:lnTo>
                <a:lnTo>
                  <a:pt x="197461" y="691008"/>
                </a:lnTo>
                <a:lnTo>
                  <a:pt x="608594" y="691008"/>
                </a:lnTo>
                <a:lnTo>
                  <a:pt x="612151" y="684847"/>
                </a:lnTo>
                <a:lnTo>
                  <a:pt x="209143" y="684847"/>
                </a:lnTo>
                <a:lnTo>
                  <a:pt x="15252" y="349034"/>
                </a:lnTo>
                <a:lnTo>
                  <a:pt x="209143" y="13208"/>
                </a:lnTo>
                <a:lnTo>
                  <a:pt x="612158" y="13208"/>
                </a:lnTo>
                <a:lnTo>
                  <a:pt x="604532" y="0"/>
                </a:lnTo>
              </a:path>
              <a:path w="806450" h="691515" extrusionOk="0">
                <a:moveTo>
                  <a:pt x="612158" y="13208"/>
                </a:moveTo>
                <a:lnTo>
                  <a:pt x="596912" y="13208"/>
                </a:lnTo>
                <a:lnTo>
                  <a:pt x="790803" y="349034"/>
                </a:lnTo>
                <a:lnTo>
                  <a:pt x="596912" y="684847"/>
                </a:lnTo>
                <a:lnTo>
                  <a:pt x="612151" y="684847"/>
                </a:lnTo>
                <a:lnTo>
                  <a:pt x="806056" y="349034"/>
                </a:lnTo>
                <a:lnTo>
                  <a:pt x="612158" y="13208"/>
                </a:lnTo>
              </a:path>
            </a:pathLst>
          </a:custGeom>
          <a:solidFill>
            <a:srgbClr val="BDBEC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9" name="Google Shape;209;p3"/>
          <p:cNvSpPr/>
          <p:nvPr/>
        </p:nvSpPr>
        <p:spPr>
          <a:xfrm>
            <a:off x="330032" y="6082628"/>
            <a:ext cx="791210" cy="685165"/>
          </a:xfrm>
          <a:custGeom>
            <a:avLst/>
            <a:gdLst/>
            <a:ahLst/>
            <a:cxnLst/>
            <a:rect l="l" t="t" r="r" b="b"/>
            <a:pathLst>
              <a:path w="791210" h="685165" extrusionOk="0">
                <a:moveTo>
                  <a:pt x="593102" y="0"/>
                </a:moveTo>
                <a:lnTo>
                  <a:pt x="197700" y="0"/>
                </a:lnTo>
                <a:lnTo>
                  <a:pt x="0" y="342506"/>
                </a:lnTo>
                <a:lnTo>
                  <a:pt x="197700" y="684898"/>
                </a:lnTo>
                <a:lnTo>
                  <a:pt x="593102" y="684898"/>
                </a:lnTo>
                <a:lnTo>
                  <a:pt x="790816" y="342506"/>
                </a:lnTo>
                <a:lnTo>
                  <a:pt x="593102" y="0"/>
                </a:lnTo>
                <a:close/>
              </a:path>
            </a:pathLst>
          </a:custGeom>
          <a:solidFill>
            <a:srgbClr val="3B824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0" name="Google Shape;210;p3"/>
          <p:cNvSpPr txBox="1"/>
          <p:nvPr/>
        </p:nvSpPr>
        <p:spPr>
          <a:xfrm>
            <a:off x="1641350" y="651635"/>
            <a:ext cx="3380700" cy="307800"/>
          </a:xfrm>
          <a:prstGeom prst="rect">
            <a:avLst/>
          </a:prstGeom>
          <a:noFill/>
          <a:ln>
            <a:noFill/>
          </a:ln>
        </p:spPr>
        <p:txBody>
          <a:bodyPr spcFirstLastPara="1" wrap="square" lIns="0" tIns="0" rIns="0" bIns="0" anchor="t" anchorCtr="0">
            <a:spAutoFit/>
          </a:bodyPr>
          <a:lstStyle/>
          <a:p>
            <a:pPr marL="12700" marR="508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231F20"/>
                </a:solidFill>
                <a:latin typeface="Century Gothic"/>
                <a:ea typeface="Century Gothic"/>
                <a:cs typeface="Century Gothic"/>
                <a:sym typeface="Century Gothic"/>
              </a:rPr>
              <a:t>Some subjects in the program will have other subjects as pre-requisites.</a:t>
            </a:r>
            <a:endParaRPr sz="1000" b="0" i="0" u="none" strike="noStrike" cap="none">
              <a:solidFill>
                <a:schemeClr val="dk1"/>
              </a:solidFill>
              <a:latin typeface="Century Gothic"/>
              <a:ea typeface="Century Gothic"/>
              <a:cs typeface="Century Gothic"/>
              <a:sym typeface="Century Gothic"/>
            </a:endParaRPr>
          </a:p>
        </p:txBody>
      </p:sp>
      <p:sp>
        <p:nvSpPr>
          <p:cNvPr id="211" name="Google Shape;211;p3"/>
          <p:cNvSpPr txBox="1"/>
          <p:nvPr/>
        </p:nvSpPr>
        <p:spPr>
          <a:xfrm>
            <a:off x="1641350" y="1715006"/>
            <a:ext cx="3381375" cy="461665"/>
          </a:xfrm>
          <a:prstGeom prst="rect">
            <a:avLst/>
          </a:prstGeom>
          <a:noFill/>
          <a:ln>
            <a:noFill/>
          </a:ln>
        </p:spPr>
        <p:txBody>
          <a:bodyPr spcFirstLastPara="1" wrap="square" lIns="0" tIns="0" rIns="0" bIns="0" anchor="t" anchorCtr="0">
            <a:spAutoFit/>
          </a:bodyPr>
          <a:lstStyle/>
          <a:p>
            <a:pPr marL="12700" marR="508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231F20"/>
                </a:solidFill>
                <a:latin typeface="Century Gothic"/>
                <a:ea typeface="Century Gothic"/>
                <a:cs typeface="Century Gothic"/>
                <a:sym typeface="Century Gothic"/>
              </a:rPr>
              <a:t>Assessments is done for each module and subject individually, with end of module exam and assignments.</a:t>
            </a:r>
            <a:endParaRPr sz="1000" b="0" i="0" u="none" strike="noStrike" cap="none">
              <a:solidFill>
                <a:schemeClr val="dk1"/>
              </a:solidFill>
              <a:latin typeface="Century Gothic"/>
              <a:ea typeface="Century Gothic"/>
              <a:cs typeface="Century Gothic"/>
              <a:sym typeface="Century Gothic"/>
            </a:endParaRPr>
          </a:p>
        </p:txBody>
      </p:sp>
      <p:sp>
        <p:nvSpPr>
          <p:cNvPr id="212" name="Google Shape;212;p3"/>
          <p:cNvSpPr txBox="1"/>
          <p:nvPr/>
        </p:nvSpPr>
        <p:spPr>
          <a:xfrm>
            <a:off x="1641350" y="2736340"/>
            <a:ext cx="3381375" cy="609600"/>
          </a:xfrm>
          <a:prstGeom prst="rect">
            <a:avLst/>
          </a:prstGeom>
          <a:noFill/>
          <a:ln>
            <a:noFill/>
          </a:ln>
        </p:spPr>
        <p:txBody>
          <a:bodyPr spcFirstLastPara="1" wrap="square" lIns="0" tIns="0" rIns="0" bIns="0" anchor="t" anchorCtr="0">
            <a:spAutoFit/>
          </a:bodyPr>
          <a:lstStyle/>
          <a:p>
            <a:pPr marL="12700" marR="0" lvl="0" indent="0" algn="just" rtl="0">
              <a:lnSpc>
                <a:spcPct val="100000"/>
              </a:lnSpc>
              <a:spcBef>
                <a:spcPts val="0"/>
              </a:spcBef>
              <a:spcAft>
                <a:spcPts val="0"/>
              </a:spcAft>
              <a:buClr>
                <a:srgbClr val="000000"/>
              </a:buClr>
              <a:buSzPts val="1000"/>
              <a:buFont typeface="Arial"/>
              <a:buNone/>
            </a:pPr>
            <a:r>
              <a:rPr lang="en-US" sz="1000" b="0" i="0" u="none" strike="noStrike" cap="none">
                <a:solidFill>
                  <a:srgbClr val="231F20"/>
                </a:solidFill>
                <a:latin typeface="Century Gothic"/>
                <a:ea typeface="Century Gothic"/>
                <a:cs typeface="Century Gothic"/>
                <a:sym typeface="Century Gothic"/>
              </a:rPr>
              <a:t>Typically, as follows:</a:t>
            </a:r>
            <a:endParaRPr sz="1000" b="0" i="0" u="none" strike="noStrike" cap="none">
              <a:solidFill>
                <a:schemeClr val="dk1"/>
              </a:solidFill>
              <a:latin typeface="Century Gothic"/>
              <a:ea typeface="Century Gothic"/>
              <a:cs typeface="Century Gothic"/>
              <a:sym typeface="Century Gothic"/>
            </a:endParaRPr>
          </a:p>
          <a:p>
            <a:pPr marL="12700" marR="5080" lvl="0" indent="0" algn="just" rtl="0">
              <a:lnSpc>
                <a:spcPct val="100000"/>
              </a:lnSpc>
              <a:spcBef>
                <a:spcPts val="0"/>
              </a:spcBef>
              <a:spcAft>
                <a:spcPts val="0"/>
              </a:spcAft>
              <a:buClr>
                <a:srgbClr val="000000"/>
              </a:buClr>
              <a:buSzPts val="1000"/>
              <a:buFont typeface="Arial"/>
              <a:buNone/>
            </a:pPr>
            <a:r>
              <a:rPr lang="en-US" sz="1000" b="0" i="0" u="none" strike="noStrike" cap="none">
                <a:solidFill>
                  <a:srgbClr val="231F20"/>
                </a:solidFill>
                <a:latin typeface="Century Gothic"/>
                <a:ea typeface="Century Gothic"/>
                <a:cs typeface="Century Gothic"/>
                <a:sym typeface="Century Gothic"/>
              </a:rPr>
              <a:t>Lectures/Tutorials, Case studies based on actual events that have occurred in the pharmaceutical and related industries will be used.</a:t>
            </a:r>
            <a:endParaRPr sz="1000" b="0" i="0" u="none" strike="noStrike" cap="none">
              <a:solidFill>
                <a:schemeClr val="dk1"/>
              </a:solidFill>
              <a:latin typeface="Century Gothic"/>
              <a:ea typeface="Century Gothic"/>
              <a:cs typeface="Century Gothic"/>
              <a:sym typeface="Century Gothic"/>
            </a:endParaRPr>
          </a:p>
        </p:txBody>
      </p:sp>
      <p:sp>
        <p:nvSpPr>
          <p:cNvPr id="213" name="Google Shape;213;p3"/>
          <p:cNvSpPr txBox="1"/>
          <p:nvPr/>
        </p:nvSpPr>
        <p:spPr>
          <a:xfrm>
            <a:off x="1641350" y="4019294"/>
            <a:ext cx="3381375" cy="461665"/>
          </a:xfrm>
          <a:prstGeom prst="rect">
            <a:avLst/>
          </a:prstGeom>
          <a:noFill/>
          <a:ln>
            <a:noFill/>
          </a:ln>
        </p:spPr>
        <p:txBody>
          <a:bodyPr spcFirstLastPara="1" wrap="square" lIns="0" tIns="0" rIns="0" bIns="0" anchor="t" anchorCtr="0">
            <a:spAutoFit/>
          </a:bodyPr>
          <a:lstStyle/>
          <a:p>
            <a:pPr marL="12700" marR="508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231F20"/>
                </a:solidFill>
                <a:latin typeface="Century Gothic"/>
                <a:ea typeface="Century Gothic"/>
                <a:cs typeface="Century Gothic"/>
                <a:sym typeface="Century Gothic"/>
              </a:rPr>
              <a:t>The  program  will  require  an  E-learning  base  at  the university. The program will be taught online in flexible manner to suit participants. </a:t>
            </a:r>
            <a:endParaRPr sz="1000" b="0" i="0" u="none" strike="noStrike" cap="none">
              <a:solidFill>
                <a:schemeClr val="dk1"/>
              </a:solidFill>
              <a:latin typeface="Century Gothic"/>
              <a:ea typeface="Century Gothic"/>
              <a:cs typeface="Century Gothic"/>
              <a:sym typeface="Century Gothic"/>
            </a:endParaRPr>
          </a:p>
        </p:txBody>
      </p:sp>
      <p:sp>
        <p:nvSpPr>
          <p:cNvPr id="214" name="Google Shape;214;p3"/>
          <p:cNvSpPr txBox="1"/>
          <p:nvPr/>
        </p:nvSpPr>
        <p:spPr>
          <a:xfrm>
            <a:off x="1618236" y="4920867"/>
            <a:ext cx="3427729" cy="609600"/>
          </a:xfrm>
          <a:prstGeom prst="rect">
            <a:avLst/>
          </a:prstGeom>
          <a:noFill/>
          <a:ln>
            <a:noFill/>
          </a:ln>
        </p:spPr>
        <p:txBody>
          <a:bodyPr spcFirstLastPara="1" wrap="square" lIns="0" tIns="0" rIns="0" bIns="0" anchor="t" anchorCtr="0">
            <a:spAutoFit/>
          </a:bodyPr>
          <a:lstStyle/>
          <a:p>
            <a:pPr marL="12700" marR="5080" lvl="0" indent="0" algn="just" rtl="0">
              <a:lnSpc>
                <a:spcPct val="100000"/>
              </a:lnSpc>
              <a:spcBef>
                <a:spcPts val="0"/>
              </a:spcBef>
              <a:spcAft>
                <a:spcPts val="0"/>
              </a:spcAft>
              <a:buClr>
                <a:srgbClr val="000000"/>
              </a:buClr>
              <a:buSzPts val="1000"/>
              <a:buFont typeface="Arial"/>
              <a:buNone/>
            </a:pPr>
            <a:r>
              <a:rPr lang="en-US" sz="1000" b="0" i="0" u="none" strike="noStrike" cap="none">
                <a:solidFill>
                  <a:srgbClr val="231F20"/>
                </a:solidFill>
                <a:latin typeface="Century Gothic"/>
                <a:ea typeface="Century Gothic"/>
                <a:cs typeface="Century Gothic"/>
                <a:sym typeface="Century Gothic"/>
              </a:rPr>
              <a:t>Notes, textbooks and references will be assigned for the 9 modules/subjects to be delivered during the course. Students are expected to access and read the materials assigned for the subjects to be taught.</a:t>
            </a:r>
            <a:endParaRPr sz="1000" b="0" i="0" u="none" strike="noStrike" cap="none">
              <a:solidFill>
                <a:schemeClr val="dk1"/>
              </a:solidFill>
              <a:latin typeface="Century Gothic"/>
              <a:ea typeface="Century Gothic"/>
              <a:cs typeface="Century Gothic"/>
              <a:sym typeface="Century Gothic"/>
            </a:endParaRPr>
          </a:p>
        </p:txBody>
      </p:sp>
      <p:sp>
        <p:nvSpPr>
          <p:cNvPr id="215" name="Google Shape;215;p3"/>
          <p:cNvSpPr txBox="1"/>
          <p:nvPr/>
        </p:nvSpPr>
        <p:spPr>
          <a:xfrm>
            <a:off x="605792" y="5146292"/>
            <a:ext cx="645795" cy="457200"/>
          </a:xfrm>
          <a:prstGeom prst="rect">
            <a:avLst/>
          </a:prstGeom>
          <a:noFill/>
          <a:ln>
            <a:noFill/>
          </a:ln>
        </p:spPr>
        <p:txBody>
          <a:bodyPr spcFirstLastPara="1" wrap="square" lIns="0" tIns="0" rIns="0" bIns="0" anchor="t" anchorCtr="0">
            <a:spAutoFit/>
          </a:bodyPr>
          <a:lstStyle/>
          <a:p>
            <a:pPr marL="12700" marR="508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231F20"/>
                </a:solidFill>
                <a:latin typeface="Century Gothic"/>
                <a:ea typeface="Century Gothic"/>
                <a:cs typeface="Century Gothic"/>
                <a:sym typeface="Century Gothic"/>
              </a:rPr>
              <a:t>Textbooks and Notes</a:t>
            </a:r>
            <a:endParaRPr sz="1000" b="0" i="0" u="none" strike="noStrike" cap="none">
              <a:solidFill>
                <a:schemeClr val="dk1"/>
              </a:solidFill>
              <a:latin typeface="Century Gothic"/>
              <a:ea typeface="Century Gothic"/>
              <a:cs typeface="Century Gothic"/>
              <a:sym typeface="Century Gothic"/>
            </a:endParaRPr>
          </a:p>
        </p:txBody>
      </p:sp>
      <p:sp>
        <p:nvSpPr>
          <p:cNvPr id="216" name="Google Shape;216;p3"/>
          <p:cNvSpPr txBox="1"/>
          <p:nvPr/>
        </p:nvSpPr>
        <p:spPr>
          <a:xfrm>
            <a:off x="654052" y="4077714"/>
            <a:ext cx="548640" cy="304800"/>
          </a:xfrm>
          <a:prstGeom prst="rect">
            <a:avLst/>
          </a:prstGeom>
          <a:noFill/>
          <a:ln>
            <a:noFill/>
          </a:ln>
        </p:spPr>
        <p:txBody>
          <a:bodyPr spcFirstLastPara="1" wrap="square" lIns="0" tIns="0" rIns="0" bIns="0" anchor="t" anchorCtr="0">
            <a:spAutoFit/>
          </a:bodyPr>
          <a:lstStyle/>
          <a:p>
            <a:pPr marL="15240" marR="5080" lvl="0" indent="-2540" algn="l" rtl="0">
              <a:lnSpc>
                <a:spcPct val="100000"/>
              </a:lnSpc>
              <a:spcBef>
                <a:spcPts val="0"/>
              </a:spcBef>
              <a:spcAft>
                <a:spcPts val="0"/>
              </a:spcAft>
              <a:buClr>
                <a:srgbClr val="000000"/>
              </a:buClr>
              <a:buSzPts val="1000"/>
              <a:buFont typeface="Arial"/>
              <a:buNone/>
            </a:pPr>
            <a:r>
              <a:rPr lang="en-US" sz="1000" b="1" i="0" u="none" strike="noStrike" cap="none">
                <a:solidFill>
                  <a:srgbClr val="231F20"/>
                </a:solidFill>
                <a:latin typeface="Century Gothic"/>
                <a:ea typeface="Century Gothic"/>
                <a:cs typeface="Century Gothic"/>
                <a:sym typeface="Century Gothic"/>
              </a:rPr>
              <a:t>Facilities required</a:t>
            </a:r>
            <a:endParaRPr sz="1000" b="0" i="0" u="none" strike="noStrike" cap="none">
              <a:solidFill>
                <a:schemeClr val="dk1"/>
              </a:solidFill>
              <a:latin typeface="Century Gothic"/>
              <a:ea typeface="Century Gothic"/>
              <a:cs typeface="Century Gothic"/>
              <a:sym typeface="Century Gothic"/>
            </a:endParaRPr>
          </a:p>
        </p:txBody>
      </p:sp>
      <p:sp>
        <p:nvSpPr>
          <p:cNvPr id="217" name="Google Shape;217;p3"/>
          <p:cNvSpPr txBox="1"/>
          <p:nvPr/>
        </p:nvSpPr>
        <p:spPr>
          <a:xfrm>
            <a:off x="623318" y="2965575"/>
            <a:ext cx="592455" cy="304800"/>
          </a:xfrm>
          <a:prstGeom prst="rect">
            <a:avLst/>
          </a:prstGeom>
          <a:noFill/>
          <a:ln>
            <a:noFill/>
          </a:ln>
        </p:spPr>
        <p:txBody>
          <a:bodyPr spcFirstLastPara="1" wrap="square" lIns="0" tIns="0" rIns="0" bIns="0" anchor="t" anchorCtr="0">
            <a:spAutoFit/>
          </a:bodyPr>
          <a:lstStyle/>
          <a:p>
            <a:pPr marL="29844" marR="5080" lvl="0" indent="-17778" algn="l" rtl="0">
              <a:lnSpc>
                <a:spcPct val="100000"/>
              </a:lnSpc>
              <a:spcBef>
                <a:spcPts val="0"/>
              </a:spcBef>
              <a:spcAft>
                <a:spcPts val="0"/>
              </a:spcAft>
              <a:buClr>
                <a:srgbClr val="000000"/>
              </a:buClr>
              <a:buSzPts val="1000"/>
              <a:buFont typeface="Arial"/>
              <a:buNone/>
            </a:pPr>
            <a:r>
              <a:rPr lang="en-US" sz="1000" b="1" i="0" u="none" strike="noStrike" cap="none">
                <a:solidFill>
                  <a:srgbClr val="231F20"/>
                </a:solidFill>
                <a:latin typeface="Century Gothic"/>
                <a:ea typeface="Century Gothic"/>
                <a:cs typeface="Century Gothic"/>
                <a:sym typeface="Century Gothic"/>
              </a:rPr>
              <a:t>Teaching Methods</a:t>
            </a:r>
            <a:endParaRPr sz="1000" b="0" i="0" u="none" strike="noStrike" cap="none">
              <a:solidFill>
                <a:schemeClr val="dk1"/>
              </a:solidFill>
              <a:latin typeface="Century Gothic"/>
              <a:ea typeface="Century Gothic"/>
              <a:cs typeface="Century Gothic"/>
              <a:sym typeface="Century Gothic"/>
            </a:endParaRPr>
          </a:p>
        </p:txBody>
      </p:sp>
      <p:sp>
        <p:nvSpPr>
          <p:cNvPr id="218" name="Google Shape;218;p3"/>
          <p:cNvSpPr txBox="1"/>
          <p:nvPr/>
        </p:nvSpPr>
        <p:spPr>
          <a:xfrm>
            <a:off x="530862" y="1898648"/>
            <a:ext cx="795655" cy="152400"/>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231F20"/>
                </a:solidFill>
                <a:latin typeface="Century Gothic"/>
                <a:ea typeface="Century Gothic"/>
                <a:cs typeface="Century Gothic"/>
                <a:sym typeface="Century Gothic"/>
              </a:rPr>
              <a:t>Assessments</a:t>
            </a:r>
            <a:endParaRPr sz="1000" b="0" i="0" u="none" strike="noStrike" cap="none">
              <a:solidFill>
                <a:schemeClr val="dk1"/>
              </a:solidFill>
              <a:latin typeface="Century Gothic"/>
              <a:ea typeface="Century Gothic"/>
              <a:cs typeface="Century Gothic"/>
              <a:sym typeface="Century Gothic"/>
            </a:endParaRPr>
          </a:p>
        </p:txBody>
      </p:sp>
      <p:sp>
        <p:nvSpPr>
          <p:cNvPr id="219" name="Google Shape;219;p3"/>
          <p:cNvSpPr txBox="1"/>
          <p:nvPr/>
        </p:nvSpPr>
        <p:spPr>
          <a:xfrm>
            <a:off x="619508" y="629537"/>
            <a:ext cx="600075" cy="304800"/>
          </a:xfrm>
          <a:prstGeom prst="rect">
            <a:avLst/>
          </a:prstGeom>
          <a:noFill/>
          <a:ln>
            <a:noFill/>
          </a:ln>
        </p:spPr>
        <p:txBody>
          <a:bodyPr spcFirstLastPara="1" wrap="square" lIns="0" tIns="0" rIns="0" bIns="0" anchor="t" anchorCtr="0">
            <a:spAutoFit/>
          </a:bodyPr>
          <a:lstStyle/>
          <a:p>
            <a:pPr marL="12700" marR="5080" lvl="0" indent="163830" algn="l" rtl="0">
              <a:lnSpc>
                <a:spcPct val="100000"/>
              </a:lnSpc>
              <a:spcBef>
                <a:spcPts val="0"/>
              </a:spcBef>
              <a:spcAft>
                <a:spcPts val="0"/>
              </a:spcAft>
              <a:buClr>
                <a:srgbClr val="000000"/>
              </a:buClr>
              <a:buSzPts val="1000"/>
              <a:buFont typeface="Arial"/>
              <a:buNone/>
            </a:pPr>
            <a:r>
              <a:rPr lang="en-US" sz="1000" b="1" i="0" u="none" strike="noStrike" cap="none">
                <a:solidFill>
                  <a:srgbClr val="231F20"/>
                </a:solidFill>
                <a:latin typeface="Century Gothic"/>
                <a:ea typeface="Century Gothic"/>
                <a:cs typeface="Century Gothic"/>
                <a:sym typeface="Century Gothic"/>
              </a:rPr>
              <a:t>Pre- requisites</a:t>
            </a:r>
            <a:endParaRPr sz="1000" b="0" i="0" u="none" strike="noStrike" cap="none">
              <a:solidFill>
                <a:schemeClr val="dk1"/>
              </a:solidFill>
              <a:latin typeface="Century Gothic"/>
              <a:ea typeface="Century Gothic"/>
              <a:cs typeface="Century Gothic"/>
              <a:sym typeface="Century Gothic"/>
            </a:endParaRPr>
          </a:p>
        </p:txBody>
      </p:sp>
      <p:sp>
        <p:nvSpPr>
          <p:cNvPr id="220" name="Google Shape;220;p3"/>
          <p:cNvSpPr/>
          <p:nvPr/>
        </p:nvSpPr>
        <p:spPr>
          <a:xfrm>
            <a:off x="370493" y="395958"/>
            <a:ext cx="1106805" cy="958215"/>
          </a:xfrm>
          <a:custGeom>
            <a:avLst/>
            <a:gdLst/>
            <a:ahLst/>
            <a:cxnLst/>
            <a:rect l="l" t="t" r="r" b="b"/>
            <a:pathLst>
              <a:path w="1106805" h="958215" extrusionOk="0">
                <a:moveTo>
                  <a:pt x="276555" y="958062"/>
                </a:moveTo>
                <a:lnTo>
                  <a:pt x="0" y="479107"/>
                </a:lnTo>
                <a:lnTo>
                  <a:pt x="276555" y="0"/>
                </a:lnTo>
                <a:lnTo>
                  <a:pt x="829665" y="0"/>
                </a:lnTo>
                <a:lnTo>
                  <a:pt x="1106233" y="479107"/>
                </a:lnTo>
                <a:lnTo>
                  <a:pt x="829665" y="958062"/>
                </a:lnTo>
                <a:lnTo>
                  <a:pt x="276555" y="958062"/>
                </a:lnTo>
                <a:close/>
              </a:path>
            </a:pathLst>
          </a:custGeom>
          <a:noFill/>
          <a:ln w="25400" cap="flat" cmpd="sng">
            <a:solidFill>
              <a:srgbClr val="3B824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1" name="Google Shape;221;p3"/>
          <p:cNvSpPr/>
          <p:nvPr/>
        </p:nvSpPr>
        <p:spPr>
          <a:xfrm>
            <a:off x="370493" y="1506805"/>
            <a:ext cx="1106805" cy="958215"/>
          </a:xfrm>
          <a:custGeom>
            <a:avLst/>
            <a:gdLst/>
            <a:ahLst/>
            <a:cxnLst/>
            <a:rect l="l" t="t" r="r" b="b"/>
            <a:pathLst>
              <a:path w="1106805" h="958214" extrusionOk="0">
                <a:moveTo>
                  <a:pt x="276555" y="958062"/>
                </a:moveTo>
                <a:lnTo>
                  <a:pt x="0" y="479107"/>
                </a:lnTo>
                <a:lnTo>
                  <a:pt x="276555" y="0"/>
                </a:lnTo>
                <a:lnTo>
                  <a:pt x="829665" y="0"/>
                </a:lnTo>
                <a:lnTo>
                  <a:pt x="1106233" y="479107"/>
                </a:lnTo>
                <a:lnTo>
                  <a:pt x="829665" y="958062"/>
                </a:lnTo>
                <a:lnTo>
                  <a:pt x="276555" y="958062"/>
                </a:lnTo>
                <a:close/>
              </a:path>
            </a:pathLst>
          </a:custGeom>
          <a:noFill/>
          <a:ln w="38100" cap="flat" cmpd="sng">
            <a:solidFill>
              <a:srgbClr val="3D64AB"/>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2" name="Google Shape;222;p3"/>
          <p:cNvSpPr/>
          <p:nvPr/>
        </p:nvSpPr>
        <p:spPr>
          <a:xfrm>
            <a:off x="370493" y="2645191"/>
            <a:ext cx="1106805" cy="958215"/>
          </a:xfrm>
          <a:custGeom>
            <a:avLst/>
            <a:gdLst/>
            <a:ahLst/>
            <a:cxnLst/>
            <a:rect l="l" t="t" r="r" b="b"/>
            <a:pathLst>
              <a:path w="1106805" h="958214" extrusionOk="0">
                <a:moveTo>
                  <a:pt x="276555" y="958062"/>
                </a:moveTo>
                <a:lnTo>
                  <a:pt x="0" y="479107"/>
                </a:lnTo>
                <a:lnTo>
                  <a:pt x="276555" y="0"/>
                </a:lnTo>
                <a:lnTo>
                  <a:pt x="829665" y="0"/>
                </a:lnTo>
                <a:lnTo>
                  <a:pt x="1106233" y="479107"/>
                </a:lnTo>
                <a:lnTo>
                  <a:pt x="829665" y="958062"/>
                </a:lnTo>
                <a:lnTo>
                  <a:pt x="276555" y="958062"/>
                </a:lnTo>
                <a:close/>
              </a:path>
            </a:pathLst>
          </a:custGeom>
          <a:noFill/>
          <a:ln w="25400" cap="flat" cmpd="sng">
            <a:solidFill>
              <a:srgbClr val="3B824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3" name="Google Shape;223;p3"/>
          <p:cNvSpPr/>
          <p:nvPr/>
        </p:nvSpPr>
        <p:spPr>
          <a:xfrm>
            <a:off x="370493" y="3758108"/>
            <a:ext cx="1106805" cy="958215"/>
          </a:xfrm>
          <a:custGeom>
            <a:avLst/>
            <a:gdLst/>
            <a:ahLst/>
            <a:cxnLst/>
            <a:rect l="l" t="t" r="r" b="b"/>
            <a:pathLst>
              <a:path w="1106805" h="958214" extrusionOk="0">
                <a:moveTo>
                  <a:pt x="276555" y="958062"/>
                </a:moveTo>
                <a:lnTo>
                  <a:pt x="0" y="479107"/>
                </a:lnTo>
                <a:lnTo>
                  <a:pt x="276555" y="0"/>
                </a:lnTo>
                <a:lnTo>
                  <a:pt x="829665" y="0"/>
                </a:lnTo>
                <a:lnTo>
                  <a:pt x="1106233" y="479107"/>
                </a:lnTo>
                <a:lnTo>
                  <a:pt x="829665" y="958062"/>
                </a:lnTo>
                <a:lnTo>
                  <a:pt x="276555" y="958062"/>
                </a:lnTo>
                <a:close/>
              </a:path>
            </a:pathLst>
          </a:custGeom>
          <a:noFill/>
          <a:ln w="38100" cap="flat" cmpd="sng">
            <a:solidFill>
              <a:srgbClr val="3D64AB"/>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4" name="Google Shape;224;p3"/>
          <p:cNvSpPr/>
          <p:nvPr/>
        </p:nvSpPr>
        <p:spPr>
          <a:xfrm>
            <a:off x="370493" y="4871027"/>
            <a:ext cx="1106805" cy="958215"/>
          </a:xfrm>
          <a:custGeom>
            <a:avLst/>
            <a:gdLst/>
            <a:ahLst/>
            <a:cxnLst/>
            <a:rect l="l" t="t" r="r" b="b"/>
            <a:pathLst>
              <a:path w="1106805" h="958214" extrusionOk="0">
                <a:moveTo>
                  <a:pt x="276555" y="958062"/>
                </a:moveTo>
                <a:lnTo>
                  <a:pt x="0" y="479107"/>
                </a:lnTo>
                <a:lnTo>
                  <a:pt x="276555" y="0"/>
                </a:lnTo>
                <a:lnTo>
                  <a:pt x="829665" y="0"/>
                </a:lnTo>
                <a:lnTo>
                  <a:pt x="1106233" y="479107"/>
                </a:lnTo>
                <a:lnTo>
                  <a:pt x="829665" y="958062"/>
                </a:lnTo>
                <a:lnTo>
                  <a:pt x="276555" y="958062"/>
                </a:lnTo>
                <a:close/>
              </a:path>
            </a:pathLst>
          </a:custGeom>
          <a:noFill/>
          <a:ln w="25400" cap="flat" cmpd="sng">
            <a:solidFill>
              <a:srgbClr val="3B824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5" name="Google Shape;225;p3"/>
          <p:cNvSpPr txBox="1"/>
          <p:nvPr/>
        </p:nvSpPr>
        <p:spPr>
          <a:xfrm>
            <a:off x="5580607" y="819087"/>
            <a:ext cx="553341" cy="138499"/>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231F20"/>
                </a:solidFill>
                <a:latin typeface="Century Gothic"/>
                <a:ea typeface="Century Gothic"/>
                <a:cs typeface="Century Gothic"/>
                <a:sym typeface="Century Gothic"/>
              </a:rPr>
              <a:t>Module</a:t>
            </a:r>
            <a:r>
              <a:rPr lang="en-US" sz="800" b="0" i="0" u="none" strike="noStrike" cap="none">
                <a:solidFill>
                  <a:srgbClr val="231F20"/>
                </a:solidFill>
                <a:latin typeface="Century Gothic"/>
                <a:ea typeface="Century Gothic"/>
                <a:cs typeface="Century Gothic"/>
                <a:sym typeface="Century Gothic"/>
              </a:rPr>
              <a:t> 1</a:t>
            </a:r>
            <a:endParaRPr sz="800" b="0" i="0" u="none" strike="noStrike" cap="none">
              <a:solidFill>
                <a:schemeClr val="dk1"/>
              </a:solidFill>
              <a:latin typeface="Century Gothic"/>
              <a:ea typeface="Century Gothic"/>
              <a:cs typeface="Century Gothic"/>
              <a:sym typeface="Century Gothic"/>
            </a:endParaRPr>
          </a:p>
        </p:txBody>
      </p:sp>
      <p:sp>
        <p:nvSpPr>
          <p:cNvPr id="226" name="Google Shape;226;p3"/>
          <p:cNvSpPr txBox="1"/>
          <p:nvPr/>
        </p:nvSpPr>
        <p:spPr>
          <a:xfrm>
            <a:off x="6350541" y="803993"/>
            <a:ext cx="2933466" cy="1075166"/>
          </a:xfrm>
          <a:prstGeom prst="rect">
            <a:avLst/>
          </a:prstGeom>
          <a:noFill/>
          <a:ln>
            <a:noFill/>
          </a:ln>
        </p:spPr>
        <p:txBody>
          <a:bodyPr spcFirstLastPara="1" wrap="square" lIns="0" tIns="0" rIns="0" bIns="0" anchor="t" anchorCtr="0">
            <a:spAutoFit/>
          </a:bodyPr>
          <a:lstStyle/>
          <a:p>
            <a:pPr marL="12700" marR="5080" lvl="0" indent="0" algn="l" rtl="0">
              <a:lnSpc>
                <a:spcPct val="114599"/>
              </a:lnSpc>
              <a:spcBef>
                <a:spcPts val="0"/>
              </a:spcBef>
              <a:spcAft>
                <a:spcPts val="0"/>
              </a:spcAft>
              <a:buClr>
                <a:srgbClr val="000000"/>
              </a:buClr>
              <a:buSzPts val="900"/>
              <a:buFont typeface="Arial"/>
              <a:buNone/>
            </a:pPr>
            <a:r>
              <a:rPr lang="en-US" sz="900" b="0" i="0" u="none" strike="noStrike" cap="none">
                <a:solidFill>
                  <a:srgbClr val="231F20"/>
                </a:solidFill>
                <a:latin typeface="Century Gothic"/>
                <a:ea typeface="Century Gothic"/>
                <a:cs typeface="Century Gothic"/>
                <a:sym typeface="Century Gothic"/>
              </a:rPr>
              <a:t>Regulators to cGMP in pharmaceuticals Manufacturing:</a:t>
            </a:r>
            <a:endParaRPr sz="900" b="0" i="0" u="none" strike="noStrike" cap="none">
              <a:solidFill>
                <a:schemeClr val="dk1"/>
              </a:solidFill>
              <a:latin typeface="Century Gothic"/>
              <a:ea typeface="Century Gothic"/>
              <a:cs typeface="Century Gothic"/>
              <a:sym typeface="Century Gothic"/>
            </a:endParaRPr>
          </a:p>
          <a:p>
            <a:pPr marL="102235" marR="0" lvl="0" indent="-89535" algn="l" rtl="0">
              <a:lnSpc>
                <a:spcPct val="100000"/>
              </a:lnSpc>
              <a:spcBef>
                <a:spcPts val="14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FDA</a:t>
            </a:r>
            <a:endParaRPr sz="900" b="0" i="0" u="none" strike="noStrike" cap="none">
              <a:solidFill>
                <a:schemeClr val="dk1"/>
              </a:solidFill>
              <a:latin typeface="Century Gothic"/>
              <a:ea typeface="Century Gothic"/>
              <a:cs typeface="Century Gothic"/>
              <a:sym typeface="Century Gothic"/>
            </a:endParaRPr>
          </a:p>
          <a:p>
            <a:pPr marL="102235" marR="0" lvl="0" indent="-89535" algn="l" rtl="0">
              <a:lnSpc>
                <a:spcPct val="100000"/>
              </a:lnSpc>
              <a:spcBef>
                <a:spcPts val="14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Europe</a:t>
            </a:r>
            <a:endParaRPr sz="900" b="0" i="0" u="none" strike="noStrike" cap="none">
              <a:solidFill>
                <a:schemeClr val="dk1"/>
              </a:solidFill>
              <a:latin typeface="Century Gothic"/>
              <a:ea typeface="Century Gothic"/>
              <a:cs typeface="Century Gothic"/>
              <a:sym typeface="Century Gothic"/>
            </a:endParaRPr>
          </a:p>
          <a:p>
            <a:pPr marL="102235" marR="0" lvl="0" indent="-89535" algn="l" rtl="0">
              <a:lnSpc>
                <a:spcPct val="100000"/>
              </a:lnSpc>
              <a:spcBef>
                <a:spcPts val="14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WHO</a:t>
            </a:r>
            <a:endParaRPr sz="900" b="0" i="0" u="none" strike="noStrike" cap="none">
              <a:solidFill>
                <a:schemeClr val="dk1"/>
              </a:solidFill>
              <a:latin typeface="Century Gothic"/>
              <a:ea typeface="Century Gothic"/>
              <a:cs typeface="Century Gothic"/>
              <a:sym typeface="Century Gothic"/>
            </a:endParaRPr>
          </a:p>
          <a:p>
            <a:pPr marL="102235" marR="0" lvl="0" indent="-89535" algn="l" rtl="0">
              <a:lnSpc>
                <a:spcPct val="100000"/>
              </a:lnSpc>
              <a:spcBef>
                <a:spcPts val="14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PICS</a:t>
            </a:r>
            <a:endParaRPr sz="900" b="0" i="0" u="none" strike="noStrike" cap="none">
              <a:solidFill>
                <a:schemeClr val="dk1"/>
              </a:solidFill>
              <a:latin typeface="Century Gothic"/>
              <a:ea typeface="Century Gothic"/>
              <a:cs typeface="Century Gothic"/>
              <a:sym typeface="Century Gothic"/>
            </a:endParaRPr>
          </a:p>
          <a:p>
            <a:pPr marL="102235" marR="0" lvl="0" indent="-89535" algn="l" rtl="0">
              <a:lnSpc>
                <a:spcPct val="100000"/>
              </a:lnSpc>
              <a:spcBef>
                <a:spcPts val="14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ICH</a:t>
            </a:r>
            <a:endParaRPr sz="900" b="0" i="0" u="none" strike="noStrike" cap="none">
              <a:solidFill>
                <a:schemeClr val="dk1"/>
              </a:solidFill>
              <a:latin typeface="Century Gothic"/>
              <a:ea typeface="Century Gothic"/>
              <a:cs typeface="Century Gothic"/>
              <a:sym typeface="Century Gothic"/>
            </a:endParaRPr>
          </a:p>
        </p:txBody>
      </p:sp>
      <p:sp>
        <p:nvSpPr>
          <p:cNvPr id="227" name="Google Shape;227;p3"/>
          <p:cNvSpPr txBox="1"/>
          <p:nvPr/>
        </p:nvSpPr>
        <p:spPr>
          <a:xfrm>
            <a:off x="10101605" y="856069"/>
            <a:ext cx="233552" cy="138499"/>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231F20"/>
                </a:solidFill>
                <a:latin typeface="Century Gothic"/>
                <a:ea typeface="Century Gothic"/>
                <a:cs typeface="Century Gothic"/>
                <a:sym typeface="Century Gothic"/>
              </a:rPr>
              <a:t>19</a:t>
            </a:r>
            <a:endParaRPr sz="900" b="0" i="0" u="none" strike="noStrike" cap="none">
              <a:solidFill>
                <a:schemeClr val="dk1"/>
              </a:solidFill>
              <a:latin typeface="Century Gothic"/>
              <a:ea typeface="Century Gothic"/>
              <a:cs typeface="Century Gothic"/>
              <a:sym typeface="Century Gothic"/>
            </a:endParaRPr>
          </a:p>
        </p:txBody>
      </p:sp>
      <p:sp>
        <p:nvSpPr>
          <p:cNvPr id="228" name="Google Shape;228;p3"/>
          <p:cNvSpPr txBox="1"/>
          <p:nvPr/>
        </p:nvSpPr>
        <p:spPr>
          <a:xfrm>
            <a:off x="5580608" y="2067243"/>
            <a:ext cx="553340" cy="138499"/>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231F20"/>
                </a:solidFill>
                <a:latin typeface="Century Gothic"/>
                <a:ea typeface="Century Gothic"/>
                <a:cs typeface="Century Gothic"/>
                <a:sym typeface="Century Gothic"/>
              </a:rPr>
              <a:t>Module</a:t>
            </a:r>
            <a:r>
              <a:rPr lang="en-US" sz="800" b="0" i="0" u="none" strike="noStrike" cap="none">
                <a:solidFill>
                  <a:srgbClr val="231F20"/>
                </a:solidFill>
                <a:latin typeface="Century Gothic"/>
                <a:ea typeface="Century Gothic"/>
                <a:cs typeface="Century Gothic"/>
                <a:sym typeface="Century Gothic"/>
              </a:rPr>
              <a:t> 2</a:t>
            </a:r>
            <a:endParaRPr sz="800" b="0" i="0" u="none" strike="noStrike" cap="none">
              <a:solidFill>
                <a:schemeClr val="dk1"/>
              </a:solidFill>
              <a:latin typeface="Century Gothic"/>
              <a:ea typeface="Century Gothic"/>
              <a:cs typeface="Century Gothic"/>
              <a:sym typeface="Century Gothic"/>
            </a:endParaRPr>
          </a:p>
        </p:txBody>
      </p:sp>
      <p:sp>
        <p:nvSpPr>
          <p:cNvPr id="229" name="Google Shape;229;p3"/>
          <p:cNvSpPr txBox="1"/>
          <p:nvPr/>
        </p:nvSpPr>
        <p:spPr>
          <a:xfrm>
            <a:off x="6347485" y="2075627"/>
            <a:ext cx="3145113" cy="1944635"/>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231F20"/>
                </a:solidFill>
                <a:latin typeface="Century Gothic"/>
                <a:ea typeface="Century Gothic"/>
                <a:cs typeface="Century Gothic"/>
                <a:sym typeface="Century Gothic"/>
              </a:rPr>
              <a:t>Drug product development:</a:t>
            </a:r>
            <a:endParaRPr sz="900" b="0" i="0" u="none" strike="noStrike" cap="none">
              <a:solidFill>
                <a:schemeClr val="dk1"/>
              </a:solidFill>
              <a:latin typeface="Century Gothic"/>
              <a:ea typeface="Century Gothic"/>
              <a:cs typeface="Century Gothic"/>
              <a:sym typeface="Century Gothic"/>
            </a:endParaRPr>
          </a:p>
          <a:p>
            <a:pPr marL="12700" marR="0" lvl="0" indent="-57150" algn="l" rtl="0">
              <a:lnSpc>
                <a:spcPct val="100000"/>
              </a:lnSpc>
              <a:spcBef>
                <a:spcPts val="14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Pre-formulation</a:t>
            </a:r>
            <a:endParaRPr sz="900" b="0" i="0" u="none" strike="noStrike" cap="none">
              <a:solidFill>
                <a:schemeClr val="dk1"/>
              </a:solidFill>
              <a:latin typeface="Century Gothic"/>
              <a:ea typeface="Century Gothic"/>
              <a:cs typeface="Century Gothic"/>
              <a:sym typeface="Century Gothic"/>
            </a:endParaRPr>
          </a:p>
          <a:p>
            <a:pPr marL="12700" marR="0" lvl="0" indent="-57150" algn="l" rtl="0">
              <a:lnSpc>
                <a:spcPct val="100000"/>
              </a:lnSpc>
              <a:spcBef>
                <a:spcPts val="14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Formulation</a:t>
            </a:r>
            <a:endParaRPr sz="900" b="0" i="0" u="none" strike="noStrike" cap="none">
              <a:solidFill>
                <a:schemeClr val="dk1"/>
              </a:solidFill>
              <a:latin typeface="Century Gothic"/>
              <a:ea typeface="Century Gothic"/>
              <a:cs typeface="Century Gothic"/>
              <a:sym typeface="Century Gothic"/>
            </a:endParaRPr>
          </a:p>
          <a:p>
            <a:pPr marL="12700" marR="5080" lvl="0" indent="-57150" algn="l" rtl="0">
              <a:lnSpc>
                <a:spcPct val="114599"/>
              </a:lnSpc>
              <a:spcBef>
                <a:spcPts val="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Analytical methods development, validation and transfer</a:t>
            </a:r>
            <a:endParaRPr sz="900" b="0" i="0" u="none" strike="noStrike" cap="none">
              <a:solidFill>
                <a:schemeClr val="dk1"/>
              </a:solidFill>
              <a:latin typeface="Century Gothic"/>
              <a:ea typeface="Century Gothic"/>
              <a:cs typeface="Century Gothic"/>
              <a:sym typeface="Century Gothic"/>
            </a:endParaRPr>
          </a:p>
          <a:p>
            <a:pPr marL="102235" marR="0" lvl="0" indent="-89535" algn="l" rtl="0">
              <a:lnSpc>
                <a:spcPct val="100000"/>
              </a:lnSpc>
              <a:spcBef>
                <a:spcPts val="14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Stability studies</a:t>
            </a:r>
            <a:endParaRPr sz="900" b="0" i="0" u="none" strike="noStrike" cap="none">
              <a:solidFill>
                <a:schemeClr val="dk1"/>
              </a:solidFill>
              <a:latin typeface="Century Gothic"/>
              <a:ea typeface="Century Gothic"/>
              <a:cs typeface="Century Gothic"/>
              <a:sym typeface="Century Gothic"/>
            </a:endParaRPr>
          </a:p>
          <a:p>
            <a:pPr marL="102235" marR="0" lvl="0" indent="-89535" algn="l" rtl="0">
              <a:lnSpc>
                <a:spcPct val="100000"/>
              </a:lnSpc>
              <a:spcBef>
                <a:spcPts val="14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Shelf-life evaluation</a:t>
            </a:r>
            <a:endParaRPr sz="900" b="0" i="0" u="none" strike="noStrike" cap="none">
              <a:solidFill>
                <a:schemeClr val="dk1"/>
              </a:solidFill>
              <a:latin typeface="Century Gothic"/>
              <a:ea typeface="Century Gothic"/>
              <a:cs typeface="Century Gothic"/>
              <a:sym typeface="Century Gothic"/>
            </a:endParaRPr>
          </a:p>
          <a:p>
            <a:pPr marL="102235" marR="0" lvl="0" indent="-89535" algn="l" rtl="0">
              <a:lnSpc>
                <a:spcPct val="100000"/>
              </a:lnSpc>
              <a:spcBef>
                <a:spcPts val="14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CTD 3 preparation</a:t>
            </a:r>
            <a:endParaRPr sz="900" b="0" i="0" u="none" strike="noStrike" cap="none">
              <a:solidFill>
                <a:schemeClr val="dk1"/>
              </a:solidFill>
              <a:latin typeface="Century Gothic"/>
              <a:ea typeface="Century Gothic"/>
              <a:cs typeface="Century Gothic"/>
              <a:sym typeface="Century Gothic"/>
            </a:endParaRPr>
          </a:p>
          <a:p>
            <a:pPr marL="102235" marR="0" lvl="0" indent="-89535" algn="l" rtl="0">
              <a:lnSpc>
                <a:spcPct val="100000"/>
              </a:lnSpc>
              <a:spcBef>
                <a:spcPts val="14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Setting Specification for raw material, intermediate product and finished drug product</a:t>
            </a:r>
            <a:endParaRPr sz="900" b="0" i="0" u="none" strike="noStrike" cap="none">
              <a:solidFill>
                <a:schemeClr val="dk1"/>
              </a:solidFill>
              <a:latin typeface="Century Gothic"/>
              <a:ea typeface="Century Gothic"/>
              <a:cs typeface="Century Gothic"/>
              <a:sym typeface="Century Gothic"/>
            </a:endParaRPr>
          </a:p>
          <a:p>
            <a:pPr marL="102235" marR="0" lvl="0" indent="-89535" algn="l" rtl="0">
              <a:lnSpc>
                <a:spcPct val="100000"/>
              </a:lnSpc>
              <a:spcBef>
                <a:spcPts val="14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Bio-batch and scale up activities</a:t>
            </a:r>
            <a:endParaRPr sz="900" b="0" i="0" u="none" strike="noStrike" cap="none">
              <a:solidFill>
                <a:schemeClr val="dk1"/>
              </a:solidFill>
              <a:latin typeface="Century Gothic"/>
              <a:ea typeface="Century Gothic"/>
              <a:cs typeface="Century Gothic"/>
              <a:sym typeface="Century Gothic"/>
            </a:endParaRPr>
          </a:p>
          <a:p>
            <a:pPr marL="102235" marR="0" lvl="0" indent="-89535" algn="l" rtl="0">
              <a:lnSpc>
                <a:spcPct val="100000"/>
              </a:lnSpc>
              <a:spcBef>
                <a:spcPts val="14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API sourcing and Supplier qualification: DMF evaluation</a:t>
            </a:r>
            <a:endParaRPr sz="900" b="0" i="0" u="none" strike="noStrike" cap="none">
              <a:solidFill>
                <a:schemeClr val="dk1"/>
              </a:solidFill>
              <a:latin typeface="Century Gothic"/>
              <a:ea typeface="Century Gothic"/>
              <a:cs typeface="Century Gothic"/>
              <a:sym typeface="Century Gothic"/>
            </a:endParaRPr>
          </a:p>
        </p:txBody>
      </p:sp>
      <p:sp>
        <p:nvSpPr>
          <p:cNvPr id="230" name="Google Shape;230;p3"/>
          <p:cNvSpPr txBox="1"/>
          <p:nvPr/>
        </p:nvSpPr>
        <p:spPr>
          <a:xfrm>
            <a:off x="10101705" y="2104225"/>
            <a:ext cx="233451" cy="138499"/>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231F20"/>
                </a:solidFill>
                <a:latin typeface="Century Gothic"/>
                <a:ea typeface="Century Gothic"/>
                <a:cs typeface="Century Gothic"/>
                <a:sym typeface="Century Gothic"/>
              </a:rPr>
              <a:t>33</a:t>
            </a:r>
            <a:endParaRPr sz="900" b="0" i="0" u="none" strike="noStrike" cap="none">
              <a:solidFill>
                <a:schemeClr val="dk1"/>
              </a:solidFill>
              <a:latin typeface="Century Gothic"/>
              <a:ea typeface="Century Gothic"/>
              <a:cs typeface="Century Gothic"/>
              <a:sym typeface="Century Gothic"/>
            </a:endParaRPr>
          </a:p>
        </p:txBody>
      </p:sp>
      <p:sp>
        <p:nvSpPr>
          <p:cNvPr id="231" name="Google Shape;231;p3"/>
          <p:cNvSpPr txBox="1"/>
          <p:nvPr/>
        </p:nvSpPr>
        <p:spPr>
          <a:xfrm>
            <a:off x="5592697" y="4299090"/>
            <a:ext cx="600743" cy="138499"/>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231F20"/>
                </a:solidFill>
                <a:latin typeface="Century Gothic"/>
                <a:ea typeface="Century Gothic"/>
                <a:cs typeface="Century Gothic"/>
                <a:sym typeface="Century Gothic"/>
              </a:rPr>
              <a:t>Module</a:t>
            </a:r>
            <a:r>
              <a:rPr lang="en-US" sz="800" b="0" i="0" u="none" strike="noStrike" cap="none">
                <a:solidFill>
                  <a:srgbClr val="231F20"/>
                </a:solidFill>
                <a:latin typeface="Century Gothic"/>
                <a:ea typeface="Century Gothic"/>
                <a:cs typeface="Century Gothic"/>
                <a:sym typeface="Century Gothic"/>
              </a:rPr>
              <a:t> 3</a:t>
            </a:r>
            <a:endParaRPr sz="800" b="0" i="0" u="none" strike="noStrike" cap="none">
              <a:solidFill>
                <a:schemeClr val="dk1"/>
              </a:solidFill>
              <a:latin typeface="Century Gothic"/>
              <a:ea typeface="Century Gothic"/>
              <a:cs typeface="Century Gothic"/>
              <a:sym typeface="Century Gothic"/>
            </a:endParaRPr>
          </a:p>
        </p:txBody>
      </p:sp>
      <p:sp>
        <p:nvSpPr>
          <p:cNvPr id="232" name="Google Shape;232;p3"/>
          <p:cNvSpPr txBox="1"/>
          <p:nvPr/>
        </p:nvSpPr>
        <p:spPr>
          <a:xfrm>
            <a:off x="6359577" y="4368339"/>
            <a:ext cx="3133021" cy="2408352"/>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231F20"/>
                </a:solidFill>
                <a:latin typeface="Century Gothic"/>
                <a:ea typeface="Century Gothic"/>
                <a:cs typeface="Century Gothic"/>
                <a:sym typeface="Century Gothic"/>
              </a:rPr>
              <a:t>Quality Control:</a:t>
            </a:r>
            <a:endParaRPr sz="900" b="0" i="0" u="none" strike="noStrike" cap="none">
              <a:solidFill>
                <a:schemeClr val="dk1"/>
              </a:solidFill>
              <a:latin typeface="Century Gothic"/>
              <a:ea typeface="Century Gothic"/>
              <a:cs typeface="Century Gothic"/>
              <a:sym typeface="Century Gothic"/>
            </a:endParaRPr>
          </a:p>
          <a:p>
            <a:pPr marL="12700" marR="0" lvl="0" indent="-57150" algn="l" rtl="0">
              <a:lnSpc>
                <a:spcPct val="100000"/>
              </a:lnSpc>
              <a:spcBef>
                <a:spcPts val="14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Good laboratory practices</a:t>
            </a:r>
            <a:endParaRPr sz="900" b="0" i="0" u="none" strike="noStrike" cap="none">
              <a:solidFill>
                <a:schemeClr val="dk1"/>
              </a:solidFill>
              <a:latin typeface="Century Gothic"/>
              <a:ea typeface="Century Gothic"/>
              <a:cs typeface="Century Gothic"/>
              <a:sym typeface="Century Gothic"/>
            </a:endParaRPr>
          </a:p>
          <a:p>
            <a:pPr marL="12700" marR="0" lvl="0" indent="-57150" algn="l" rtl="0">
              <a:lnSpc>
                <a:spcPct val="100000"/>
              </a:lnSpc>
              <a:spcBef>
                <a:spcPts val="14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Raw material testing</a:t>
            </a:r>
            <a:endParaRPr sz="900" b="0" i="0" u="none" strike="noStrike" cap="none">
              <a:solidFill>
                <a:schemeClr val="dk1"/>
              </a:solidFill>
              <a:latin typeface="Century Gothic"/>
              <a:ea typeface="Century Gothic"/>
              <a:cs typeface="Century Gothic"/>
              <a:sym typeface="Century Gothic"/>
            </a:endParaRPr>
          </a:p>
          <a:p>
            <a:pPr marL="12700" marR="0" lvl="0" indent="-57150" algn="l" rtl="0">
              <a:lnSpc>
                <a:spcPct val="100000"/>
              </a:lnSpc>
              <a:spcBef>
                <a:spcPts val="14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Finished product testing</a:t>
            </a:r>
            <a:endParaRPr sz="900" b="0" i="0" u="none" strike="noStrike" cap="none">
              <a:solidFill>
                <a:schemeClr val="dk1"/>
              </a:solidFill>
              <a:latin typeface="Century Gothic"/>
              <a:ea typeface="Century Gothic"/>
              <a:cs typeface="Century Gothic"/>
              <a:sym typeface="Century Gothic"/>
            </a:endParaRPr>
          </a:p>
          <a:p>
            <a:pPr marL="12700" marR="0" lvl="0" indent="-57150" algn="l" rtl="0">
              <a:lnSpc>
                <a:spcPct val="100000"/>
              </a:lnSpc>
              <a:spcBef>
                <a:spcPts val="14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Stability studies</a:t>
            </a:r>
            <a:endParaRPr sz="900" b="0" i="0" u="none" strike="noStrike" cap="none">
              <a:solidFill>
                <a:schemeClr val="dk1"/>
              </a:solidFill>
              <a:latin typeface="Century Gothic"/>
              <a:ea typeface="Century Gothic"/>
              <a:cs typeface="Century Gothic"/>
              <a:sym typeface="Century Gothic"/>
            </a:endParaRPr>
          </a:p>
          <a:p>
            <a:pPr marL="12700" marR="0" lvl="0" indent="-57150" algn="l" rtl="0">
              <a:lnSpc>
                <a:spcPct val="100000"/>
              </a:lnSpc>
              <a:spcBef>
                <a:spcPts val="14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OOS and OOT</a:t>
            </a:r>
            <a:endParaRPr sz="900" b="0" i="0" u="none" strike="noStrike" cap="none">
              <a:solidFill>
                <a:schemeClr val="dk1"/>
              </a:solidFill>
              <a:latin typeface="Century Gothic"/>
              <a:ea typeface="Century Gothic"/>
              <a:cs typeface="Century Gothic"/>
              <a:sym typeface="Century Gothic"/>
            </a:endParaRPr>
          </a:p>
          <a:p>
            <a:pPr marL="12700" marR="0" lvl="0" indent="-57150" algn="l" rtl="0">
              <a:lnSpc>
                <a:spcPct val="100000"/>
              </a:lnSpc>
              <a:spcBef>
                <a:spcPts val="14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Reference standards</a:t>
            </a:r>
            <a:endParaRPr sz="900" b="0" i="0" u="none" strike="noStrike" cap="none">
              <a:solidFill>
                <a:schemeClr val="dk1"/>
              </a:solidFill>
              <a:latin typeface="Century Gothic"/>
              <a:ea typeface="Century Gothic"/>
              <a:cs typeface="Century Gothic"/>
              <a:sym typeface="Century Gothic"/>
            </a:endParaRPr>
          </a:p>
          <a:p>
            <a:pPr marL="12700" marR="0" lvl="0" indent="-57150" algn="l" rtl="0">
              <a:lnSpc>
                <a:spcPct val="100000"/>
              </a:lnSpc>
              <a:spcBef>
                <a:spcPts val="14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Retained samples</a:t>
            </a:r>
            <a:endParaRPr sz="900" b="0" i="0" u="none" strike="noStrike" cap="none">
              <a:solidFill>
                <a:schemeClr val="dk1"/>
              </a:solidFill>
              <a:latin typeface="Century Gothic"/>
              <a:ea typeface="Century Gothic"/>
              <a:cs typeface="Century Gothic"/>
              <a:sym typeface="Century Gothic"/>
            </a:endParaRPr>
          </a:p>
          <a:p>
            <a:pPr marL="12700" marR="0" lvl="0" indent="-57150" algn="l" rtl="0">
              <a:lnSpc>
                <a:spcPct val="100000"/>
              </a:lnSpc>
              <a:spcBef>
                <a:spcPts val="14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Microbiology testing</a:t>
            </a:r>
            <a:endParaRPr sz="900" b="0" i="0" u="none" strike="noStrike" cap="none">
              <a:solidFill>
                <a:schemeClr val="dk1"/>
              </a:solidFill>
              <a:latin typeface="Century Gothic"/>
              <a:ea typeface="Century Gothic"/>
              <a:cs typeface="Century Gothic"/>
              <a:sym typeface="Century Gothic"/>
            </a:endParaRPr>
          </a:p>
          <a:p>
            <a:pPr marL="12700" marR="0" lvl="0" indent="-57150" algn="l" rtl="0">
              <a:lnSpc>
                <a:spcPct val="100000"/>
              </a:lnSpc>
              <a:spcBef>
                <a:spcPts val="14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Testing Instruments qualifications and calibration</a:t>
            </a:r>
            <a:endParaRPr sz="900" b="0" i="0" u="none" strike="noStrike" cap="none">
              <a:solidFill>
                <a:schemeClr val="dk1"/>
              </a:solidFill>
              <a:latin typeface="Century Gothic"/>
              <a:ea typeface="Century Gothic"/>
              <a:cs typeface="Century Gothic"/>
              <a:sym typeface="Century Gothic"/>
            </a:endParaRPr>
          </a:p>
          <a:p>
            <a:pPr marL="12700" marR="0" lvl="0" indent="-57150" algn="l" rtl="0">
              <a:lnSpc>
                <a:spcPct val="100000"/>
              </a:lnSpc>
              <a:spcBef>
                <a:spcPts val="14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Weighing and balances</a:t>
            </a:r>
            <a:endParaRPr sz="900" b="0" i="0" u="none" strike="noStrike" cap="none">
              <a:solidFill>
                <a:schemeClr val="dk1"/>
              </a:solidFill>
              <a:latin typeface="Century Gothic"/>
              <a:ea typeface="Century Gothic"/>
              <a:cs typeface="Century Gothic"/>
              <a:sym typeface="Century Gothic"/>
            </a:endParaRPr>
          </a:p>
          <a:p>
            <a:pPr marL="12700" marR="0" lvl="0" indent="-57150" algn="l" rtl="0">
              <a:lnSpc>
                <a:spcPct val="100000"/>
              </a:lnSpc>
              <a:spcBef>
                <a:spcPts val="14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Purified water testing</a:t>
            </a:r>
            <a:endParaRPr sz="900" b="0" i="0" u="none" strike="noStrike" cap="none">
              <a:solidFill>
                <a:schemeClr val="dk1"/>
              </a:solidFill>
              <a:latin typeface="Century Gothic"/>
              <a:ea typeface="Century Gothic"/>
              <a:cs typeface="Century Gothic"/>
              <a:sym typeface="Century Gothic"/>
            </a:endParaRPr>
          </a:p>
          <a:p>
            <a:pPr marL="12700" marR="0" lvl="0" indent="-57150" algn="l" rtl="0">
              <a:lnSpc>
                <a:spcPct val="100000"/>
              </a:lnSpc>
              <a:spcBef>
                <a:spcPts val="14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QC testing reporting</a:t>
            </a:r>
            <a:endParaRPr sz="900" b="0" i="0" u="none" strike="noStrike" cap="none">
              <a:solidFill>
                <a:schemeClr val="dk1"/>
              </a:solidFill>
              <a:latin typeface="Century Gothic"/>
              <a:ea typeface="Century Gothic"/>
              <a:cs typeface="Century Gothic"/>
              <a:sym typeface="Century Gothic"/>
            </a:endParaRPr>
          </a:p>
          <a:p>
            <a:pPr marL="12700" marR="0" lvl="0" indent="-57150" algn="l" rtl="0">
              <a:lnSpc>
                <a:spcPct val="100000"/>
              </a:lnSpc>
              <a:spcBef>
                <a:spcPts val="14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IPC testing</a:t>
            </a:r>
            <a:endParaRPr sz="900" b="0" i="0" u="none" strike="noStrike" cap="none">
              <a:solidFill>
                <a:schemeClr val="dk1"/>
              </a:solidFill>
              <a:latin typeface="Century Gothic"/>
              <a:ea typeface="Century Gothic"/>
              <a:cs typeface="Century Gothic"/>
              <a:sym typeface="Century Gothic"/>
            </a:endParaRPr>
          </a:p>
          <a:p>
            <a:pPr marL="12700" marR="0" lvl="0" indent="-57150" algn="l" rtl="0">
              <a:lnSpc>
                <a:spcPct val="100000"/>
              </a:lnSpc>
              <a:spcBef>
                <a:spcPts val="14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Sampling</a:t>
            </a:r>
            <a:endParaRPr sz="900" b="0" i="0" u="none" strike="noStrike" cap="none">
              <a:solidFill>
                <a:schemeClr val="dk1"/>
              </a:solidFill>
              <a:latin typeface="Century Gothic"/>
              <a:ea typeface="Century Gothic"/>
              <a:cs typeface="Century Gothic"/>
              <a:sym typeface="Century Gothic"/>
            </a:endParaRPr>
          </a:p>
          <a:p>
            <a:pPr marL="12700" marR="0" lvl="0" indent="-57150" algn="l" rtl="0">
              <a:lnSpc>
                <a:spcPct val="100000"/>
              </a:lnSpc>
              <a:spcBef>
                <a:spcPts val="14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Materials and products testing and release</a:t>
            </a:r>
            <a:endParaRPr sz="900" b="0" i="0" u="none" strike="noStrike" cap="none">
              <a:solidFill>
                <a:schemeClr val="dk1"/>
              </a:solidFill>
              <a:latin typeface="Century Gothic"/>
              <a:ea typeface="Century Gothic"/>
              <a:cs typeface="Century Gothic"/>
              <a:sym typeface="Century Gothic"/>
            </a:endParaRPr>
          </a:p>
        </p:txBody>
      </p:sp>
      <p:sp>
        <p:nvSpPr>
          <p:cNvPr id="233" name="Google Shape;233;p3"/>
          <p:cNvSpPr txBox="1"/>
          <p:nvPr/>
        </p:nvSpPr>
        <p:spPr>
          <a:xfrm>
            <a:off x="10113796" y="4336072"/>
            <a:ext cx="192073" cy="138499"/>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231F20"/>
                </a:solidFill>
                <a:latin typeface="Century Gothic"/>
                <a:ea typeface="Century Gothic"/>
                <a:cs typeface="Century Gothic"/>
                <a:sym typeface="Century Gothic"/>
              </a:rPr>
              <a:t>47</a:t>
            </a:r>
            <a:endParaRPr sz="900" b="0" i="0" u="none" strike="noStrike" cap="none">
              <a:solidFill>
                <a:schemeClr val="dk1"/>
              </a:solidFill>
              <a:latin typeface="Century Gothic"/>
              <a:ea typeface="Century Gothic"/>
              <a:cs typeface="Century Gothic"/>
              <a:sym typeface="Century Gothic"/>
            </a:endParaRPr>
          </a:p>
        </p:txBody>
      </p:sp>
      <p:sp>
        <p:nvSpPr>
          <p:cNvPr id="234" name="Google Shape;234;p3"/>
          <p:cNvSpPr/>
          <p:nvPr/>
        </p:nvSpPr>
        <p:spPr>
          <a:xfrm>
            <a:off x="5368920" y="90367"/>
            <a:ext cx="5361940" cy="607695"/>
          </a:xfrm>
          <a:custGeom>
            <a:avLst/>
            <a:gdLst/>
            <a:ahLst/>
            <a:cxnLst/>
            <a:rect l="l" t="t" r="r" b="b"/>
            <a:pathLst>
              <a:path w="5361940" h="607695" extrusionOk="0">
                <a:moveTo>
                  <a:pt x="5361330" y="607466"/>
                </a:moveTo>
                <a:lnTo>
                  <a:pt x="0" y="607466"/>
                </a:lnTo>
                <a:lnTo>
                  <a:pt x="0" y="0"/>
                </a:lnTo>
                <a:lnTo>
                  <a:pt x="5361330" y="0"/>
                </a:lnTo>
                <a:lnTo>
                  <a:pt x="5361330" y="607466"/>
                </a:lnTo>
                <a:close/>
              </a:path>
            </a:pathLst>
          </a:custGeom>
          <a:solidFill>
            <a:srgbClr val="3B824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5" name="Google Shape;235;p3"/>
          <p:cNvSpPr/>
          <p:nvPr/>
        </p:nvSpPr>
        <p:spPr>
          <a:xfrm>
            <a:off x="6246762" y="112007"/>
            <a:ext cx="0" cy="7448550"/>
          </a:xfrm>
          <a:custGeom>
            <a:avLst/>
            <a:gdLst/>
            <a:ahLst/>
            <a:cxnLst/>
            <a:rect l="l" t="t" r="r" b="b"/>
            <a:pathLst>
              <a:path w="120000" h="7448550" extrusionOk="0">
                <a:moveTo>
                  <a:pt x="0" y="0"/>
                </a:moveTo>
                <a:lnTo>
                  <a:pt x="0" y="7447997"/>
                </a:lnTo>
              </a:path>
            </a:pathLst>
          </a:custGeom>
          <a:noFill/>
          <a:ln w="9525" cap="flat" cmpd="sng">
            <a:solidFill>
              <a:srgbClr val="808285"/>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6" name="Google Shape;236;p3"/>
          <p:cNvSpPr/>
          <p:nvPr/>
        </p:nvSpPr>
        <p:spPr>
          <a:xfrm>
            <a:off x="9564700" y="151979"/>
            <a:ext cx="0" cy="7418070"/>
          </a:xfrm>
          <a:custGeom>
            <a:avLst/>
            <a:gdLst/>
            <a:ahLst/>
            <a:cxnLst/>
            <a:rect l="l" t="t" r="r" b="b"/>
            <a:pathLst>
              <a:path w="120000" h="7418070" extrusionOk="0">
                <a:moveTo>
                  <a:pt x="0" y="0"/>
                </a:moveTo>
                <a:lnTo>
                  <a:pt x="0" y="7417479"/>
                </a:lnTo>
              </a:path>
            </a:pathLst>
          </a:custGeom>
          <a:noFill/>
          <a:ln w="9525" cap="flat" cmpd="sng">
            <a:solidFill>
              <a:srgbClr val="808285"/>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7" name="Google Shape;237;p3"/>
          <p:cNvSpPr/>
          <p:nvPr/>
        </p:nvSpPr>
        <p:spPr>
          <a:xfrm>
            <a:off x="9561670" y="114552"/>
            <a:ext cx="164572" cy="622300"/>
          </a:xfrm>
          <a:custGeom>
            <a:avLst/>
            <a:gdLst/>
            <a:ahLst/>
            <a:cxnLst/>
            <a:rect l="l" t="t" r="r" b="b"/>
            <a:pathLst>
              <a:path w="120000" h="622300" extrusionOk="0">
                <a:moveTo>
                  <a:pt x="0" y="0"/>
                </a:moveTo>
                <a:lnTo>
                  <a:pt x="0" y="621715"/>
                </a:lnTo>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8" name="Google Shape;238;p3"/>
          <p:cNvSpPr/>
          <p:nvPr/>
        </p:nvSpPr>
        <p:spPr>
          <a:xfrm>
            <a:off x="6246767" y="112012"/>
            <a:ext cx="0" cy="622300"/>
          </a:xfrm>
          <a:custGeom>
            <a:avLst/>
            <a:gdLst/>
            <a:ahLst/>
            <a:cxnLst/>
            <a:rect l="l" t="t" r="r" b="b"/>
            <a:pathLst>
              <a:path w="120000" h="622300" extrusionOk="0">
                <a:moveTo>
                  <a:pt x="0" y="0"/>
                </a:moveTo>
                <a:lnTo>
                  <a:pt x="0" y="621715"/>
                </a:lnTo>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9" name="Google Shape;239;p3"/>
          <p:cNvSpPr/>
          <p:nvPr/>
        </p:nvSpPr>
        <p:spPr>
          <a:xfrm>
            <a:off x="10306624" y="85313"/>
            <a:ext cx="162560" cy="187325"/>
          </a:xfrm>
          <a:custGeom>
            <a:avLst/>
            <a:gdLst/>
            <a:ahLst/>
            <a:cxnLst/>
            <a:rect l="l" t="t" r="r" b="b"/>
            <a:pathLst>
              <a:path w="162559" h="187325" extrusionOk="0">
                <a:moveTo>
                  <a:pt x="81064" y="0"/>
                </a:moveTo>
                <a:lnTo>
                  <a:pt x="0" y="46799"/>
                </a:lnTo>
                <a:lnTo>
                  <a:pt x="0" y="140398"/>
                </a:lnTo>
                <a:lnTo>
                  <a:pt x="81064" y="187197"/>
                </a:lnTo>
                <a:lnTo>
                  <a:pt x="162128" y="140398"/>
                </a:lnTo>
                <a:lnTo>
                  <a:pt x="162128" y="46799"/>
                </a:lnTo>
                <a:lnTo>
                  <a:pt x="81064" y="0"/>
                </a:lnTo>
                <a:close/>
              </a:path>
            </a:pathLst>
          </a:custGeom>
          <a:solidFill>
            <a:srgbClr val="BCBEC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0" name="Google Shape;240;p3"/>
          <p:cNvSpPr/>
          <p:nvPr/>
        </p:nvSpPr>
        <p:spPr>
          <a:xfrm>
            <a:off x="10225563" y="8"/>
            <a:ext cx="162560" cy="118110"/>
          </a:xfrm>
          <a:custGeom>
            <a:avLst/>
            <a:gdLst/>
            <a:ahLst/>
            <a:cxnLst/>
            <a:rect l="l" t="t" r="r" b="b"/>
            <a:pathLst>
              <a:path w="162559" h="118110" extrusionOk="0">
                <a:moveTo>
                  <a:pt x="162128" y="0"/>
                </a:moveTo>
                <a:lnTo>
                  <a:pt x="0" y="0"/>
                </a:lnTo>
                <a:lnTo>
                  <a:pt x="0" y="70967"/>
                </a:lnTo>
                <a:lnTo>
                  <a:pt x="81064" y="117779"/>
                </a:lnTo>
                <a:lnTo>
                  <a:pt x="162128" y="70967"/>
                </a:lnTo>
                <a:lnTo>
                  <a:pt x="162128" y="0"/>
                </a:lnTo>
                <a:close/>
              </a:path>
            </a:pathLst>
          </a:custGeom>
          <a:solidFill>
            <a:srgbClr val="3D64A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1" name="Google Shape;241;p3"/>
          <p:cNvSpPr/>
          <p:nvPr/>
        </p:nvSpPr>
        <p:spPr>
          <a:xfrm>
            <a:off x="10399830" y="0"/>
            <a:ext cx="165735" cy="120014"/>
          </a:xfrm>
          <a:custGeom>
            <a:avLst/>
            <a:gdLst/>
            <a:ahLst/>
            <a:cxnLst/>
            <a:rect l="l" t="t" r="r" b="b"/>
            <a:pathLst>
              <a:path w="165734" h="120014" extrusionOk="0">
                <a:moveTo>
                  <a:pt x="3124" y="0"/>
                </a:moveTo>
                <a:lnTo>
                  <a:pt x="0" y="0"/>
                </a:lnTo>
                <a:lnTo>
                  <a:pt x="0" y="71880"/>
                </a:lnTo>
                <a:lnTo>
                  <a:pt x="82626" y="119581"/>
                </a:lnTo>
                <a:lnTo>
                  <a:pt x="88873" y="115974"/>
                </a:lnTo>
                <a:lnTo>
                  <a:pt x="82626" y="115974"/>
                </a:lnTo>
                <a:lnTo>
                  <a:pt x="3124" y="70077"/>
                </a:lnTo>
                <a:lnTo>
                  <a:pt x="3124" y="0"/>
                </a:lnTo>
                <a:close/>
              </a:path>
              <a:path w="165734" h="120014" extrusionOk="0">
                <a:moveTo>
                  <a:pt x="165252" y="0"/>
                </a:moveTo>
                <a:lnTo>
                  <a:pt x="162128" y="0"/>
                </a:lnTo>
                <a:lnTo>
                  <a:pt x="162128" y="70077"/>
                </a:lnTo>
                <a:lnTo>
                  <a:pt x="82626" y="115974"/>
                </a:lnTo>
                <a:lnTo>
                  <a:pt x="88873" y="115974"/>
                </a:lnTo>
                <a:lnTo>
                  <a:pt x="165252" y="71880"/>
                </a:lnTo>
                <a:lnTo>
                  <a:pt x="165252" y="0"/>
                </a:lnTo>
                <a:close/>
              </a:path>
            </a:pathLst>
          </a:custGeom>
          <a:solidFill>
            <a:srgbClr val="BDBEC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2" name="Google Shape;242;p3"/>
          <p:cNvSpPr/>
          <p:nvPr/>
        </p:nvSpPr>
        <p:spPr>
          <a:xfrm>
            <a:off x="10594611" y="0"/>
            <a:ext cx="165735" cy="120014"/>
          </a:xfrm>
          <a:custGeom>
            <a:avLst/>
            <a:gdLst/>
            <a:ahLst/>
            <a:cxnLst/>
            <a:rect l="l" t="t" r="r" b="b"/>
            <a:pathLst>
              <a:path w="165734" h="120014" extrusionOk="0">
                <a:moveTo>
                  <a:pt x="3124" y="0"/>
                </a:moveTo>
                <a:lnTo>
                  <a:pt x="0" y="0"/>
                </a:lnTo>
                <a:lnTo>
                  <a:pt x="0" y="71961"/>
                </a:lnTo>
                <a:lnTo>
                  <a:pt x="82765" y="119751"/>
                </a:lnTo>
                <a:lnTo>
                  <a:pt x="89034" y="116132"/>
                </a:lnTo>
                <a:lnTo>
                  <a:pt x="82765" y="116132"/>
                </a:lnTo>
                <a:lnTo>
                  <a:pt x="3124" y="70158"/>
                </a:lnTo>
                <a:lnTo>
                  <a:pt x="3124" y="0"/>
                </a:lnTo>
                <a:close/>
              </a:path>
              <a:path w="165734" h="120014" extrusionOk="0">
                <a:moveTo>
                  <a:pt x="165531" y="0"/>
                </a:moveTo>
                <a:lnTo>
                  <a:pt x="162394" y="0"/>
                </a:lnTo>
                <a:lnTo>
                  <a:pt x="162394" y="70158"/>
                </a:lnTo>
                <a:lnTo>
                  <a:pt x="82765" y="116132"/>
                </a:lnTo>
                <a:lnTo>
                  <a:pt x="89034" y="116132"/>
                </a:lnTo>
                <a:lnTo>
                  <a:pt x="165531" y="71961"/>
                </a:lnTo>
                <a:lnTo>
                  <a:pt x="165531" y="0"/>
                </a:lnTo>
                <a:close/>
              </a:path>
            </a:pathLst>
          </a:custGeom>
          <a:solidFill>
            <a:srgbClr val="BDBEC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3" name="Google Shape;243;p3"/>
          <p:cNvSpPr/>
          <p:nvPr/>
        </p:nvSpPr>
        <p:spPr>
          <a:xfrm>
            <a:off x="10500311" y="85314"/>
            <a:ext cx="165735" cy="191135"/>
          </a:xfrm>
          <a:custGeom>
            <a:avLst/>
            <a:gdLst/>
            <a:ahLst/>
            <a:cxnLst/>
            <a:rect l="l" t="t" r="r" b="b"/>
            <a:pathLst>
              <a:path w="165734" h="191135" extrusionOk="0">
                <a:moveTo>
                  <a:pt x="82765" y="0"/>
                </a:moveTo>
                <a:lnTo>
                  <a:pt x="0" y="47777"/>
                </a:lnTo>
                <a:lnTo>
                  <a:pt x="0" y="143344"/>
                </a:lnTo>
                <a:lnTo>
                  <a:pt x="82765" y="191134"/>
                </a:lnTo>
                <a:lnTo>
                  <a:pt x="89034" y="187515"/>
                </a:lnTo>
                <a:lnTo>
                  <a:pt x="82765" y="187515"/>
                </a:lnTo>
                <a:lnTo>
                  <a:pt x="3124" y="141541"/>
                </a:lnTo>
                <a:lnTo>
                  <a:pt x="3124" y="49580"/>
                </a:lnTo>
                <a:lnTo>
                  <a:pt x="82765" y="3606"/>
                </a:lnTo>
                <a:lnTo>
                  <a:pt x="89014" y="3606"/>
                </a:lnTo>
                <a:lnTo>
                  <a:pt x="82765" y="0"/>
                </a:lnTo>
                <a:close/>
              </a:path>
              <a:path w="165734" h="191135" extrusionOk="0">
                <a:moveTo>
                  <a:pt x="89014" y="3606"/>
                </a:moveTo>
                <a:lnTo>
                  <a:pt x="82765" y="3606"/>
                </a:lnTo>
                <a:lnTo>
                  <a:pt x="162394" y="49580"/>
                </a:lnTo>
                <a:lnTo>
                  <a:pt x="162394" y="141541"/>
                </a:lnTo>
                <a:lnTo>
                  <a:pt x="82765" y="187515"/>
                </a:lnTo>
                <a:lnTo>
                  <a:pt x="89034" y="187515"/>
                </a:lnTo>
                <a:lnTo>
                  <a:pt x="165531" y="143344"/>
                </a:lnTo>
                <a:lnTo>
                  <a:pt x="165531" y="47777"/>
                </a:lnTo>
                <a:lnTo>
                  <a:pt x="89014" y="3606"/>
                </a:lnTo>
                <a:close/>
              </a:path>
            </a:pathLst>
          </a:custGeom>
          <a:solidFill>
            <a:srgbClr val="BDBEC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4" name="Google Shape;244;p3"/>
          <p:cNvSpPr txBox="1"/>
          <p:nvPr/>
        </p:nvSpPr>
        <p:spPr>
          <a:xfrm>
            <a:off x="5584353" y="261579"/>
            <a:ext cx="561687" cy="323165"/>
          </a:xfrm>
          <a:prstGeom prst="rect">
            <a:avLst/>
          </a:prstGeom>
          <a:noFill/>
          <a:ln>
            <a:noFill/>
          </a:ln>
        </p:spPr>
        <p:txBody>
          <a:bodyPr spcFirstLastPara="1" wrap="square" lIns="0" tIns="0" rIns="0" bIns="0" anchor="t" anchorCtr="0">
            <a:spAutoFit/>
          </a:bodyPr>
          <a:lstStyle/>
          <a:p>
            <a:pPr marL="140970" marR="5080" lvl="0" indent="-128270" algn="l" rtl="0">
              <a:lnSpc>
                <a:spcPct val="100000"/>
              </a:lnSpc>
              <a:spcBef>
                <a:spcPts val="0"/>
              </a:spcBef>
              <a:spcAft>
                <a:spcPts val="0"/>
              </a:spcAft>
              <a:buClr>
                <a:srgbClr val="000000"/>
              </a:buClr>
              <a:buSzPts val="1100"/>
              <a:buFont typeface="Arial"/>
              <a:buNone/>
            </a:pPr>
            <a:r>
              <a:rPr lang="en-US" sz="1100" b="1" i="0" u="none" strike="noStrike" cap="none">
                <a:solidFill>
                  <a:srgbClr val="FFFFFF"/>
                </a:solidFill>
                <a:latin typeface="Century Gothic"/>
                <a:ea typeface="Century Gothic"/>
                <a:cs typeface="Century Gothic"/>
                <a:sym typeface="Century Gothic"/>
              </a:rPr>
              <a:t>Module</a:t>
            </a:r>
            <a:r>
              <a:rPr lang="en-US" sz="1000" b="1" i="0" u="none" strike="noStrike" cap="none">
                <a:solidFill>
                  <a:srgbClr val="FFFFFF"/>
                </a:solidFill>
                <a:latin typeface="Century Gothic"/>
                <a:ea typeface="Century Gothic"/>
                <a:cs typeface="Century Gothic"/>
                <a:sym typeface="Century Gothic"/>
              </a:rPr>
              <a:t> No.</a:t>
            </a:r>
            <a:endParaRPr sz="1000" b="0" i="0" u="none" strike="noStrike" cap="none">
              <a:solidFill>
                <a:schemeClr val="dk1"/>
              </a:solidFill>
              <a:latin typeface="Century Gothic"/>
              <a:ea typeface="Century Gothic"/>
              <a:cs typeface="Century Gothic"/>
              <a:sym typeface="Century Gothic"/>
            </a:endParaRPr>
          </a:p>
        </p:txBody>
      </p:sp>
      <p:sp>
        <p:nvSpPr>
          <p:cNvPr id="245" name="Google Shape;245;p3"/>
          <p:cNvSpPr txBox="1"/>
          <p:nvPr/>
        </p:nvSpPr>
        <p:spPr>
          <a:xfrm>
            <a:off x="7590984" y="318014"/>
            <a:ext cx="688974" cy="169277"/>
          </a:xfrm>
          <a:prstGeom prst="rect">
            <a:avLst/>
          </a:prstGeom>
          <a:noFill/>
          <a:ln>
            <a:noFill/>
          </a:ln>
        </p:spPr>
        <p:txBody>
          <a:bodyPr spcFirstLastPara="1" wrap="square" lIns="0" tIns="0" rIns="0" bIns="0" anchor="t" anchorCtr="0">
            <a:spAutoFit/>
          </a:bodyPr>
          <a:lstStyle/>
          <a:p>
            <a:pPr marL="1270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FFFFFF"/>
                </a:solidFill>
                <a:latin typeface="Century Gothic"/>
                <a:ea typeface="Century Gothic"/>
                <a:cs typeface="Century Gothic"/>
                <a:sym typeface="Century Gothic"/>
              </a:rPr>
              <a:t>Subject</a:t>
            </a:r>
            <a:endParaRPr sz="1100" b="0" i="0" u="none" strike="noStrike" cap="none">
              <a:solidFill>
                <a:schemeClr val="dk1"/>
              </a:solidFill>
              <a:latin typeface="Century Gothic"/>
              <a:ea typeface="Century Gothic"/>
              <a:cs typeface="Century Gothic"/>
              <a:sym typeface="Century Gothic"/>
            </a:endParaRPr>
          </a:p>
        </p:txBody>
      </p:sp>
      <p:sp>
        <p:nvSpPr>
          <p:cNvPr id="246" name="Google Shape;246;p3"/>
          <p:cNvSpPr txBox="1"/>
          <p:nvPr/>
        </p:nvSpPr>
        <p:spPr>
          <a:xfrm>
            <a:off x="9718349" y="194562"/>
            <a:ext cx="825500" cy="457200"/>
          </a:xfrm>
          <a:prstGeom prst="rect">
            <a:avLst/>
          </a:prstGeom>
          <a:noFill/>
          <a:ln>
            <a:noFill/>
          </a:ln>
        </p:spPr>
        <p:txBody>
          <a:bodyPr spcFirstLastPara="1" wrap="square" lIns="0" tIns="0" rIns="0" bIns="0" anchor="t" anchorCtr="0">
            <a:spAutoFit/>
          </a:bodyPr>
          <a:lstStyle/>
          <a:p>
            <a:pPr marL="142240" marR="5080" lvl="0" indent="-129538" algn="l" rtl="0">
              <a:lnSpc>
                <a:spcPct val="100000"/>
              </a:lnSpc>
              <a:spcBef>
                <a:spcPts val="0"/>
              </a:spcBef>
              <a:spcAft>
                <a:spcPts val="0"/>
              </a:spcAft>
              <a:buClr>
                <a:srgbClr val="000000"/>
              </a:buClr>
              <a:buSzPts val="1000"/>
              <a:buFont typeface="Arial"/>
              <a:buNone/>
            </a:pPr>
            <a:r>
              <a:rPr lang="en-US" sz="1000" b="1" i="0" u="none" strike="noStrike" cap="none">
                <a:solidFill>
                  <a:srgbClr val="FFFFFF"/>
                </a:solidFill>
                <a:latin typeface="Century Gothic"/>
                <a:ea typeface="Century Gothic"/>
                <a:cs typeface="Century Gothic"/>
                <a:sym typeface="Century Gothic"/>
              </a:rPr>
              <a:t>Total number of hours/ modules *</a:t>
            </a:r>
            <a:endParaRPr sz="1000" b="0" i="0" u="none" strike="noStrike" cap="none">
              <a:solidFill>
                <a:schemeClr val="dk1"/>
              </a:solidFill>
              <a:latin typeface="Century Gothic"/>
              <a:ea typeface="Century Gothic"/>
              <a:cs typeface="Century Gothic"/>
              <a:sym typeface="Century Gothic"/>
            </a:endParaRPr>
          </a:p>
        </p:txBody>
      </p:sp>
      <p:sp>
        <p:nvSpPr>
          <p:cNvPr id="247" name="Google Shape;247;p3"/>
          <p:cNvSpPr/>
          <p:nvPr/>
        </p:nvSpPr>
        <p:spPr>
          <a:xfrm>
            <a:off x="5402338" y="4244324"/>
            <a:ext cx="5327015" cy="0"/>
          </a:xfrm>
          <a:custGeom>
            <a:avLst/>
            <a:gdLst/>
            <a:ahLst/>
            <a:cxnLst/>
            <a:rect l="l" t="t" r="r" b="b"/>
            <a:pathLst>
              <a:path w="5327015" h="120000" extrusionOk="0">
                <a:moveTo>
                  <a:pt x="5326989" y="0"/>
                </a:moveTo>
                <a:lnTo>
                  <a:pt x="0" y="0"/>
                </a:lnTo>
              </a:path>
            </a:pathLst>
          </a:custGeom>
          <a:noFill/>
          <a:ln w="9525" cap="flat" cmpd="sng">
            <a:solidFill>
              <a:srgbClr val="808285"/>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8" name="Google Shape;248;p3"/>
          <p:cNvSpPr/>
          <p:nvPr/>
        </p:nvSpPr>
        <p:spPr>
          <a:xfrm>
            <a:off x="5385169" y="2001968"/>
            <a:ext cx="5327015" cy="0"/>
          </a:xfrm>
          <a:custGeom>
            <a:avLst/>
            <a:gdLst/>
            <a:ahLst/>
            <a:cxnLst/>
            <a:rect l="l" t="t" r="r" b="b"/>
            <a:pathLst>
              <a:path w="5327015" h="120000" extrusionOk="0">
                <a:moveTo>
                  <a:pt x="5326989" y="0"/>
                </a:moveTo>
                <a:lnTo>
                  <a:pt x="0" y="0"/>
                </a:lnTo>
              </a:path>
            </a:pathLst>
          </a:custGeom>
          <a:noFill/>
          <a:ln w="9525" cap="flat" cmpd="sng">
            <a:solidFill>
              <a:srgbClr val="808285"/>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9" name="Google Shape;249;p3"/>
          <p:cNvSpPr/>
          <p:nvPr/>
        </p:nvSpPr>
        <p:spPr>
          <a:xfrm>
            <a:off x="10471336" y="7176892"/>
            <a:ext cx="303530" cy="382270"/>
          </a:xfrm>
          <a:custGeom>
            <a:avLst/>
            <a:gdLst/>
            <a:ahLst/>
            <a:cxnLst/>
            <a:rect l="l" t="t" r="r" b="b"/>
            <a:pathLst>
              <a:path w="303529" h="382270" extrusionOk="0">
                <a:moveTo>
                  <a:pt x="165468" y="0"/>
                </a:moveTo>
                <a:lnTo>
                  <a:pt x="0" y="95516"/>
                </a:lnTo>
                <a:lnTo>
                  <a:pt x="0" y="286588"/>
                </a:lnTo>
                <a:lnTo>
                  <a:pt x="165468" y="382117"/>
                </a:lnTo>
                <a:lnTo>
                  <a:pt x="302974" y="302737"/>
                </a:lnTo>
                <a:lnTo>
                  <a:pt x="302974" y="79369"/>
                </a:lnTo>
                <a:lnTo>
                  <a:pt x="165468" y="0"/>
                </a:lnTo>
                <a:close/>
              </a:path>
            </a:pathLst>
          </a:custGeom>
          <a:solidFill>
            <a:srgbClr val="BCBEC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0" name="Google Shape;250;p3"/>
          <p:cNvSpPr/>
          <p:nvPr/>
        </p:nvSpPr>
        <p:spPr>
          <a:xfrm>
            <a:off x="10664800" y="6249498"/>
            <a:ext cx="109855" cy="318135"/>
          </a:xfrm>
          <a:custGeom>
            <a:avLst/>
            <a:gdLst/>
            <a:ahLst/>
            <a:cxnLst/>
            <a:rect l="l" t="t" r="r" b="b"/>
            <a:pathLst>
              <a:path w="109854" h="318134" extrusionOk="0">
                <a:moveTo>
                  <a:pt x="109510" y="0"/>
                </a:moveTo>
                <a:lnTo>
                  <a:pt x="0" y="63223"/>
                </a:lnTo>
                <a:lnTo>
                  <a:pt x="0" y="254282"/>
                </a:lnTo>
                <a:lnTo>
                  <a:pt x="109510" y="317513"/>
                </a:lnTo>
                <a:lnTo>
                  <a:pt x="109510" y="0"/>
                </a:lnTo>
                <a:close/>
              </a:path>
            </a:pathLst>
          </a:custGeom>
          <a:solidFill>
            <a:srgbClr val="BCBEC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1" name="Google Shape;251;p3"/>
          <p:cNvSpPr/>
          <p:nvPr/>
        </p:nvSpPr>
        <p:spPr>
          <a:xfrm>
            <a:off x="10305870" y="6861037"/>
            <a:ext cx="331470" cy="382270"/>
          </a:xfrm>
          <a:custGeom>
            <a:avLst/>
            <a:gdLst/>
            <a:ahLst/>
            <a:cxnLst/>
            <a:rect l="l" t="t" r="r" b="b"/>
            <a:pathLst>
              <a:path w="331470" h="382270" extrusionOk="0">
                <a:moveTo>
                  <a:pt x="165468" y="0"/>
                </a:moveTo>
                <a:lnTo>
                  <a:pt x="0" y="95529"/>
                </a:lnTo>
                <a:lnTo>
                  <a:pt x="0" y="286600"/>
                </a:lnTo>
                <a:lnTo>
                  <a:pt x="165468" y="382130"/>
                </a:lnTo>
                <a:lnTo>
                  <a:pt x="330936" y="286600"/>
                </a:lnTo>
                <a:lnTo>
                  <a:pt x="330936" y="95529"/>
                </a:lnTo>
                <a:lnTo>
                  <a:pt x="165468" y="0"/>
                </a:lnTo>
                <a:close/>
              </a:path>
            </a:pathLst>
          </a:custGeom>
          <a:solidFill>
            <a:srgbClr val="3D64A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2" name="Google Shape;252;p3"/>
          <p:cNvSpPr/>
          <p:nvPr/>
        </p:nvSpPr>
        <p:spPr>
          <a:xfrm>
            <a:off x="10305870" y="6221201"/>
            <a:ext cx="331470" cy="382270"/>
          </a:xfrm>
          <a:custGeom>
            <a:avLst/>
            <a:gdLst/>
            <a:ahLst/>
            <a:cxnLst/>
            <a:rect l="l" t="t" r="r" b="b"/>
            <a:pathLst>
              <a:path w="331470" h="382270" extrusionOk="0">
                <a:moveTo>
                  <a:pt x="165468" y="0"/>
                </a:moveTo>
                <a:lnTo>
                  <a:pt x="0" y="95529"/>
                </a:lnTo>
                <a:lnTo>
                  <a:pt x="0" y="286600"/>
                </a:lnTo>
                <a:lnTo>
                  <a:pt x="165468" y="382130"/>
                </a:lnTo>
                <a:lnTo>
                  <a:pt x="330936" y="286600"/>
                </a:lnTo>
                <a:lnTo>
                  <a:pt x="330936" y="95529"/>
                </a:lnTo>
                <a:lnTo>
                  <a:pt x="165468" y="0"/>
                </a:lnTo>
                <a:close/>
              </a:path>
            </a:pathLst>
          </a:custGeom>
          <a:solidFill>
            <a:srgbClr val="3D64A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3" name="Google Shape;253;p3"/>
          <p:cNvSpPr/>
          <p:nvPr/>
        </p:nvSpPr>
        <p:spPr>
          <a:xfrm>
            <a:off x="10661605" y="6889659"/>
            <a:ext cx="113030" cy="325120"/>
          </a:xfrm>
          <a:custGeom>
            <a:avLst/>
            <a:gdLst/>
            <a:ahLst/>
            <a:cxnLst/>
            <a:rect l="l" t="t" r="r" b="b"/>
            <a:pathLst>
              <a:path w="113029" h="325120" extrusionOk="0">
                <a:moveTo>
                  <a:pt x="112705" y="0"/>
                </a:moveTo>
                <a:lnTo>
                  <a:pt x="0" y="65063"/>
                </a:lnTo>
                <a:lnTo>
                  <a:pt x="0" y="259818"/>
                </a:lnTo>
                <a:lnTo>
                  <a:pt x="112705" y="324890"/>
                </a:lnTo>
                <a:lnTo>
                  <a:pt x="112705" y="317514"/>
                </a:lnTo>
                <a:lnTo>
                  <a:pt x="6388" y="256135"/>
                </a:lnTo>
                <a:lnTo>
                  <a:pt x="6388" y="68759"/>
                </a:lnTo>
                <a:lnTo>
                  <a:pt x="112705" y="7372"/>
                </a:lnTo>
                <a:lnTo>
                  <a:pt x="112705" y="0"/>
                </a:lnTo>
                <a:close/>
              </a:path>
            </a:pathLst>
          </a:custGeom>
          <a:solidFill>
            <a:srgbClr val="BDBEC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4" name="Google Shape;254;p3"/>
          <p:cNvSpPr/>
          <p:nvPr/>
        </p:nvSpPr>
        <p:spPr>
          <a:xfrm>
            <a:off x="10105965" y="6537991"/>
            <a:ext cx="337820" cy="389890"/>
          </a:xfrm>
          <a:custGeom>
            <a:avLst/>
            <a:gdLst/>
            <a:ahLst/>
            <a:cxnLst/>
            <a:rect l="l" t="t" r="r" b="b"/>
            <a:pathLst>
              <a:path w="337820" h="389890" extrusionOk="0">
                <a:moveTo>
                  <a:pt x="168656" y="0"/>
                </a:moveTo>
                <a:lnTo>
                  <a:pt x="0" y="97383"/>
                </a:lnTo>
                <a:lnTo>
                  <a:pt x="0" y="292138"/>
                </a:lnTo>
                <a:lnTo>
                  <a:pt x="168656" y="389521"/>
                </a:lnTo>
                <a:lnTo>
                  <a:pt x="181434" y="382143"/>
                </a:lnTo>
                <a:lnTo>
                  <a:pt x="168656" y="382143"/>
                </a:lnTo>
                <a:lnTo>
                  <a:pt x="6388" y="288455"/>
                </a:lnTo>
                <a:lnTo>
                  <a:pt x="6388" y="101066"/>
                </a:lnTo>
                <a:lnTo>
                  <a:pt x="168656" y="7378"/>
                </a:lnTo>
                <a:lnTo>
                  <a:pt x="181434" y="7378"/>
                </a:lnTo>
                <a:lnTo>
                  <a:pt x="168656" y="0"/>
                </a:lnTo>
                <a:close/>
              </a:path>
              <a:path w="337820" h="389890" extrusionOk="0">
                <a:moveTo>
                  <a:pt x="181434" y="7378"/>
                </a:moveTo>
                <a:lnTo>
                  <a:pt x="168656" y="7378"/>
                </a:lnTo>
                <a:lnTo>
                  <a:pt x="330923" y="101066"/>
                </a:lnTo>
                <a:lnTo>
                  <a:pt x="330923" y="288455"/>
                </a:lnTo>
                <a:lnTo>
                  <a:pt x="168656" y="382143"/>
                </a:lnTo>
                <a:lnTo>
                  <a:pt x="181434" y="382143"/>
                </a:lnTo>
                <a:lnTo>
                  <a:pt x="337312" y="292138"/>
                </a:lnTo>
                <a:lnTo>
                  <a:pt x="337312" y="97383"/>
                </a:lnTo>
                <a:lnTo>
                  <a:pt x="181434" y="7378"/>
                </a:lnTo>
                <a:close/>
              </a:path>
            </a:pathLst>
          </a:custGeom>
          <a:solidFill>
            <a:srgbClr val="BDBEC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5" name="Google Shape;255;p3"/>
          <p:cNvSpPr/>
          <p:nvPr/>
        </p:nvSpPr>
        <p:spPr>
          <a:xfrm>
            <a:off x="10489127" y="5891268"/>
            <a:ext cx="285750" cy="389890"/>
          </a:xfrm>
          <a:custGeom>
            <a:avLst/>
            <a:gdLst/>
            <a:ahLst/>
            <a:cxnLst/>
            <a:rect l="l" t="t" r="r" b="b"/>
            <a:pathLst>
              <a:path w="285750" h="389889" extrusionOk="0">
                <a:moveTo>
                  <a:pt x="168668" y="0"/>
                </a:moveTo>
                <a:lnTo>
                  <a:pt x="0" y="97383"/>
                </a:lnTo>
                <a:lnTo>
                  <a:pt x="0" y="292125"/>
                </a:lnTo>
                <a:lnTo>
                  <a:pt x="168668" y="389509"/>
                </a:lnTo>
                <a:lnTo>
                  <a:pt x="181446" y="382130"/>
                </a:lnTo>
                <a:lnTo>
                  <a:pt x="168668" y="382130"/>
                </a:lnTo>
                <a:lnTo>
                  <a:pt x="6388" y="288442"/>
                </a:lnTo>
                <a:lnTo>
                  <a:pt x="6388" y="101066"/>
                </a:lnTo>
                <a:lnTo>
                  <a:pt x="168668" y="7366"/>
                </a:lnTo>
                <a:lnTo>
                  <a:pt x="181424" y="7366"/>
                </a:lnTo>
                <a:lnTo>
                  <a:pt x="168668" y="0"/>
                </a:lnTo>
              </a:path>
              <a:path w="285750" h="389889" extrusionOk="0">
                <a:moveTo>
                  <a:pt x="285183" y="314858"/>
                </a:moveTo>
                <a:lnTo>
                  <a:pt x="168668" y="382130"/>
                </a:lnTo>
                <a:lnTo>
                  <a:pt x="181446" y="382130"/>
                </a:lnTo>
                <a:lnTo>
                  <a:pt x="285183" y="322227"/>
                </a:lnTo>
                <a:lnTo>
                  <a:pt x="285183" y="314858"/>
                </a:lnTo>
              </a:path>
              <a:path w="285750" h="389889" extrusionOk="0">
                <a:moveTo>
                  <a:pt x="181424" y="7366"/>
                </a:moveTo>
                <a:lnTo>
                  <a:pt x="168668" y="7366"/>
                </a:lnTo>
                <a:lnTo>
                  <a:pt x="285183" y="74646"/>
                </a:lnTo>
                <a:lnTo>
                  <a:pt x="285183" y="67281"/>
                </a:lnTo>
                <a:lnTo>
                  <a:pt x="181424" y="7366"/>
                </a:lnTo>
              </a:path>
            </a:pathLst>
          </a:custGeom>
          <a:solidFill>
            <a:srgbClr val="BDBEC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6" name="Google Shape;256;p3"/>
          <p:cNvSpPr/>
          <p:nvPr/>
        </p:nvSpPr>
        <p:spPr>
          <a:xfrm>
            <a:off x="10492305" y="6542017"/>
            <a:ext cx="282575" cy="382270"/>
          </a:xfrm>
          <a:custGeom>
            <a:avLst/>
            <a:gdLst/>
            <a:ahLst/>
            <a:cxnLst/>
            <a:rect l="l" t="t" r="r" b="b"/>
            <a:pathLst>
              <a:path w="282575" h="382270" extrusionOk="0">
                <a:moveTo>
                  <a:pt x="165493" y="0"/>
                </a:moveTo>
                <a:lnTo>
                  <a:pt x="0" y="95529"/>
                </a:lnTo>
                <a:lnTo>
                  <a:pt x="0" y="286588"/>
                </a:lnTo>
                <a:lnTo>
                  <a:pt x="165493" y="382143"/>
                </a:lnTo>
                <a:lnTo>
                  <a:pt x="282003" y="314871"/>
                </a:lnTo>
                <a:lnTo>
                  <a:pt x="282003" y="67259"/>
                </a:lnTo>
                <a:lnTo>
                  <a:pt x="165493" y="0"/>
                </a:lnTo>
                <a:close/>
              </a:path>
            </a:pathLst>
          </a:custGeom>
          <a:solidFill>
            <a:srgbClr val="3B824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7" name="Google Shape;257;p3"/>
          <p:cNvSpPr/>
          <p:nvPr/>
        </p:nvSpPr>
        <p:spPr>
          <a:xfrm>
            <a:off x="10109134" y="5894942"/>
            <a:ext cx="331470" cy="382270"/>
          </a:xfrm>
          <a:custGeom>
            <a:avLst/>
            <a:gdLst/>
            <a:ahLst/>
            <a:cxnLst/>
            <a:rect l="l" t="t" r="r" b="b"/>
            <a:pathLst>
              <a:path w="331470" h="382270" extrusionOk="0">
                <a:moveTo>
                  <a:pt x="165506" y="0"/>
                </a:moveTo>
                <a:lnTo>
                  <a:pt x="0" y="95542"/>
                </a:lnTo>
                <a:lnTo>
                  <a:pt x="0" y="286613"/>
                </a:lnTo>
                <a:lnTo>
                  <a:pt x="165506" y="382143"/>
                </a:lnTo>
                <a:lnTo>
                  <a:pt x="330961" y="286613"/>
                </a:lnTo>
                <a:lnTo>
                  <a:pt x="330961" y="95542"/>
                </a:lnTo>
                <a:lnTo>
                  <a:pt x="165506" y="0"/>
                </a:lnTo>
                <a:close/>
              </a:path>
            </a:pathLst>
          </a:custGeom>
          <a:solidFill>
            <a:srgbClr val="3B824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8" name="Google Shape;258;p3"/>
          <p:cNvSpPr/>
          <p:nvPr/>
        </p:nvSpPr>
        <p:spPr>
          <a:xfrm>
            <a:off x="5385169" y="0"/>
            <a:ext cx="0" cy="7560309"/>
          </a:xfrm>
          <a:custGeom>
            <a:avLst/>
            <a:gdLst/>
            <a:ahLst/>
            <a:cxnLst/>
            <a:rect l="l" t="t" r="r" b="b"/>
            <a:pathLst>
              <a:path w="120000" h="7560309" extrusionOk="0">
                <a:moveTo>
                  <a:pt x="0" y="0"/>
                </a:moveTo>
                <a:lnTo>
                  <a:pt x="0" y="7560005"/>
                </a:lnTo>
              </a:path>
            </a:pathLst>
          </a:custGeom>
          <a:noFill/>
          <a:ln w="9525" cap="flat" cmpd="sng">
            <a:solidFill>
              <a:srgbClr val="808285"/>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59" name="Google Shape;259;p3"/>
          <p:cNvPicPr preferRelativeResize="0"/>
          <p:nvPr/>
        </p:nvPicPr>
        <p:blipFill rotWithShape="1">
          <a:blip r:embed="rId9">
            <a:alphaModFix/>
          </a:blip>
          <a:srcRect/>
          <a:stretch/>
        </p:blipFill>
        <p:spPr>
          <a:xfrm>
            <a:off x="359634" y="6010632"/>
            <a:ext cx="1140051" cy="993734"/>
          </a:xfrm>
          <a:prstGeom prst="rect">
            <a:avLst/>
          </a:prstGeom>
          <a:noFill/>
          <a:ln>
            <a:noFill/>
          </a:ln>
        </p:spPr>
      </p:pic>
      <p:sp>
        <p:nvSpPr>
          <p:cNvPr id="260" name="Google Shape;260;p3"/>
          <p:cNvSpPr txBox="1"/>
          <p:nvPr/>
        </p:nvSpPr>
        <p:spPr>
          <a:xfrm>
            <a:off x="561142" y="6370636"/>
            <a:ext cx="740352" cy="153888"/>
          </a:xfrm>
          <a:prstGeom prst="rect">
            <a:avLst/>
          </a:prstGeom>
          <a:noFill/>
          <a:ln>
            <a:noFill/>
          </a:ln>
        </p:spPr>
        <p:txBody>
          <a:bodyPr spcFirstLastPara="1" wrap="square" lIns="0" tIns="0" rIns="0" bIns="0" anchor="t" anchorCtr="0">
            <a:spAutoFit/>
          </a:bodyPr>
          <a:lstStyle/>
          <a:p>
            <a:pPr marL="12700" marR="508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231F20"/>
                </a:solidFill>
                <a:latin typeface="Century Gothic"/>
                <a:ea typeface="Century Gothic"/>
                <a:cs typeface="Century Gothic"/>
                <a:sym typeface="Century Gothic"/>
              </a:rPr>
              <a:t>Disclaimer</a:t>
            </a:r>
            <a:endParaRPr sz="1000" b="0" i="0" u="none" strike="noStrike" cap="none">
              <a:solidFill>
                <a:schemeClr val="dk1"/>
              </a:solidFill>
              <a:latin typeface="Century Gothic"/>
              <a:ea typeface="Century Gothic"/>
              <a:cs typeface="Century Gothic"/>
              <a:sym typeface="Century Gothic"/>
            </a:endParaRPr>
          </a:p>
        </p:txBody>
      </p:sp>
      <p:sp>
        <p:nvSpPr>
          <p:cNvPr id="261" name="Google Shape;261;p3"/>
          <p:cNvSpPr txBox="1"/>
          <p:nvPr/>
        </p:nvSpPr>
        <p:spPr>
          <a:xfrm>
            <a:off x="1653726" y="5974954"/>
            <a:ext cx="3427729" cy="1077218"/>
          </a:xfrm>
          <a:prstGeom prst="rect">
            <a:avLst/>
          </a:prstGeom>
          <a:noFill/>
          <a:ln>
            <a:noFill/>
          </a:ln>
        </p:spPr>
        <p:txBody>
          <a:bodyPr spcFirstLastPara="1" wrap="square" lIns="0" tIns="0" rIns="0" bIns="0" anchor="t" anchorCtr="0">
            <a:spAutoFit/>
          </a:bodyPr>
          <a:lstStyle/>
          <a:p>
            <a:pPr marL="12700" marR="5080" lvl="0" indent="0" algn="just" rtl="0">
              <a:lnSpc>
                <a:spcPct val="100000"/>
              </a:lnSpc>
              <a:spcBef>
                <a:spcPts val="0"/>
              </a:spcBef>
              <a:spcAft>
                <a:spcPts val="0"/>
              </a:spcAft>
              <a:buClr>
                <a:srgbClr val="000000"/>
              </a:buClr>
              <a:buSzPts val="1000"/>
              <a:buFont typeface="Arial"/>
              <a:buNone/>
            </a:pPr>
            <a:r>
              <a:rPr lang="en-US" sz="1000" b="0" i="0" u="none" strike="noStrike" cap="none">
                <a:solidFill>
                  <a:srgbClr val="231F20"/>
                </a:solidFill>
                <a:latin typeface="Century Gothic"/>
                <a:ea typeface="Century Gothic"/>
                <a:cs typeface="Century Gothic"/>
                <a:sym typeface="Century Gothic"/>
              </a:rPr>
              <a:t>Certificate will be issued upon successful completion of the program from Jordan University of Science and Technology, Irbid, Jordan. The certificate is accredited by The Ministry of Higher Education.  This Diploma is not intended to obtain academic degree and the training hours will not be accredited as credit hours for other academic programs.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
          <p:cNvSpPr/>
          <p:nvPr/>
        </p:nvSpPr>
        <p:spPr>
          <a:xfrm>
            <a:off x="0" y="0"/>
            <a:ext cx="10732465" cy="7560005"/>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7" name="Google Shape;267;p4"/>
          <p:cNvSpPr/>
          <p:nvPr/>
        </p:nvSpPr>
        <p:spPr>
          <a:xfrm>
            <a:off x="42192" y="12957"/>
            <a:ext cx="10690272" cy="754704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8" name="Google Shape;268;p4"/>
          <p:cNvSpPr/>
          <p:nvPr/>
        </p:nvSpPr>
        <p:spPr>
          <a:xfrm>
            <a:off x="0" y="0"/>
            <a:ext cx="10732465" cy="7560005"/>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9" name="Google Shape;269;p4"/>
          <p:cNvSpPr/>
          <p:nvPr/>
        </p:nvSpPr>
        <p:spPr>
          <a:xfrm>
            <a:off x="0" y="7855"/>
            <a:ext cx="10697498" cy="7552149"/>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0" name="Google Shape;270;p4"/>
          <p:cNvSpPr/>
          <p:nvPr/>
        </p:nvSpPr>
        <p:spPr>
          <a:xfrm>
            <a:off x="0" y="0"/>
            <a:ext cx="10732465" cy="7560005"/>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1" name="Google Shape;271;p4"/>
          <p:cNvSpPr/>
          <p:nvPr/>
        </p:nvSpPr>
        <p:spPr>
          <a:xfrm>
            <a:off x="18567" y="339588"/>
            <a:ext cx="10732500" cy="75600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a:solidFill>
                  <a:schemeClr val="dk1"/>
                </a:solidFill>
                <a:latin typeface="Calibri"/>
                <a:ea typeface="Calibri"/>
                <a:cs typeface="Calibri"/>
                <a:sym typeface="Calibri"/>
              </a:rPr>
              <a:t>3636</a:t>
            </a:r>
            <a:endParaRPr sz="1800" b="0" i="0" u="none" strike="noStrike" cap="none">
              <a:solidFill>
                <a:schemeClr val="dk1"/>
              </a:solidFill>
              <a:latin typeface="Calibri"/>
              <a:ea typeface="Calibri"/>
              <a:cs typeface="Calibri"/>
              <a:sym typeface="Calibri"/>
            </a:endParaRPr>
          </a:p>
        </p:txBody>
      </p:sp>
      <p:sp>
        <p:nvSpPr>
          <p:cNvPr id="272" name="Google Shape;272;p4"/>
          <p:cNvSpPr/>
          <p:nvPr/>
        </p:nvSpPr>
        <p:spPr>
          <a:xfrm>
            <a:off x="5401322" y="121805"/>
            <a:ext cx="5331460" cy="607695"/>
          </a:xfrm>
          <a:custGeom>
            <a:avLst/>
            <a:gdLst/>
            <a:ahLst/>
            <a:cxnLst/>
            <a:rect l="l" t="t" r="r" b="b"/>
            <a:pathLst>
              <a:path w="5331459" h="607695" extrusionOk="0">
                <a:moveTo>
                  <a:pt x="0" y="607466"/>
                </a:moveTo>
                <a:lnTo>
                  <a:pt x="5331129" y="607466"/>
                </a:lnTo>
                <a:lnTo>
                  <a:pt x="5331129" y="0"/>
                </a:lnTo>
                <a:lnTo>
                  <a:pt x="0" y="0"/>
                </a:lnTo>
                <a:lnTo>
                  <a:pt x="0" y="607466"/>
                </a:lnTo>
                <a:close/>
              </a:path>
            </a:pathLst>
          </a:custGeom>
          <a:solidFill>
            <a:srgbClr val="3B824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3" name="Google Shape;273;p4"/>
          <p:cNvSpPr/>
          <p:nvPr/>
        </p:nvSpPr>
        <p:spPr>
          <a:xfrm>
            <a:off x="6280090" y="121753"/>
            <a:ext cx="77809" cy="5365152"/>
          </a:xfrm>
          <a:custGeom>
            <a:avLst/>
            <a:gdLst/>
            <a:ahLst/>
            <a:cxnLst/>
            <a:rect l="l" t="t" r="r" b="b"/>
            <a:pathLst>
              <a:path w="120000" h="7438390" extrusionOk="0">
                <a:moveTo>
                  <a:pt x="0" y="0"/>
                </a:moveTo>
                <a:lnTo>
                  <a:pt x="0" y="7438251"/>
                </a:lnTo>
              </a:path>
            </a:pathLst>
          </a:custGeom>
          <a:noFill/>
          <a:ln w="9525" cap="flat" cmpd="sng">
            <a:solidFill>
              <a:srgbClr val="808285"/>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4" name="Google Shape;274;p4"/>
          <p:cNvSpPr/>
          <p:nvPr/>
        </p:nvSpPr>
        <p:spPr>
          <a:xfrm flipH="1">
            <a:off x="9591881" y="192960"/>
            <a:ext cx="45719" cy="5322931"/>
          </a:xfrm>
          <a:custGeom>
            <a:avLst/>
            <a:gdLst/>
            <a:ahLst/>
            <a:cxnLst/>
            <a:rect l="l" t="t" r="r" b="b"/>
            <a:pathLst>
              <a:path w="120000" h="7407275" extrusionOk="0">
                <a:moveTo>
                  <a:pt x="0" y="0"/>
                </a:moveTo>
                <a:lnTo>
                  <a:pt x="0" y="7406830"/>
                </a:lnTo>
              </a:path>
            </a:pathLst>
          </a:custGeom>
          <a:noFill/>
          <a:ln w="9525" cap="flat" cmpd="sng">
            <a:solidFill>
              <a:srgbClr val="808285"/>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5" name="Google Shape;275;p4"/>
          <p:cNvSpPr/>
          <p:nvPr/>
        </p:nvSpPr>
        <p:spPr>
          <a:xfrm>
            <a:off x="9635142" y="104249"/>
            <a:ext cx="152454" cy="640080"/>
          </a:xfrm>
          <a:custGeom>
            <a:avLst/>
            <a:gdLst/>
            <a:ahLst/>
            <a:cxnLst/>
            <a:rect l="l" t="t" r="r" b="b"/>
            <a:pathLst>
              <a:path w="120000" h="640080" extrusionOk="0">
                <a:moveTo>
                  <a:pt x="0" y="0"/>
                </a:moveTo>
                <a:lnTo>
                  <a:pt x="0" y="640054"/>
                </a:lnTo>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6" name="Google Shape;276;p4"/>
          <p:cNvSpPr/>
          <p:nvPr/>
        </p:nvSpPr>
        <p:spPr>
          <a:xfrm>
            <a:off x="6280096" y="121758"/>
            <a:ext cx="0" cy="640080"/>
          </a:xfrm>
          <a:custGeom>
            <a:avLst/>
            <a:gdLst/>
            <a:ahLst/>
            <a:cxnLst/>
            <a:rect l="l" t="t" r="r" b="b"/>
            <a:pathLst>
              <a:path w="120000" h="640080" extrusionOk="0">
                <a:moveTo>
                  <a:pt x="0" y="0"/>
                </a:moveTo>
                <a:lnTo>
                  <a:pt x="0" y="640067"/>
                </a:lnTo>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7" name="Google Shape;277;p4"/>
          <p:cNvSpPr txBox="1"/>
          <p:nvPr/>
        </p:nvSpPr>
        <p:spPr>
          <a:xfrm>
            <a:off x="5576324" y="278375"/>
            <a:ext cx="574759" cy="338554"/>
          </a:xfrm>
          <a:prstGeom prst="rect">
            <a:avLst/>
          </a:prstGeom>
          <a:noFill/>
          <a:ln>
            <a:noFill/>
          </a:ln>
        </p:spPr>
        <p:txBody>
          <a:bodyPr spcFirstLastPara="1" wrap="square" lIns="0" tIns="0" rIns="0" bIns="0" anchor="t" anchorCtr="0">
            <a:spAutoFit/>
          </a:bodyPr>
          <a:lstStyle/>
          <a:p>
            <a:pPr marL="140970" marR="5080" lvl="0" indent="-128270" algn="l" rtl="0">
              <a:lnSpc>
                <a:spcPct val="100000"/>
              </a:lnSpc>
              <a:spcBef>
                <a:spcPts val="0"/>
              </a:spcBef>
              <a:spcAft>
                <a:spcPts val="0"/>
              </a:spcAft>
              <a:buClr>
                <a:srgbClr val="000000"/>
              </a:buClr>
              <a:buSzPts val="1100"/>
              <a:buFont typeface="Arial"/>
              <a:buNone/>
            </a:pPr>
            <a:r>
              <a:rPr lang="en-US" sz="1100" b="1" i="0" u="none" strike="noStrike" cap="none">
                <a:solidFill>
                  <a:srgbClr val="FFFFFF"/>
                </a:solidFill>
                <a:latin typeface="Century Gothic"/>
                <a:ea typeface="Century Gothic"/>
                <a:cs typeface="Century Gothic"/>
                <a:sym typeface="Century Gothic"/>
              </a:rPr>
              <a:t>Module No.</a:t>
            </a:r>
            <a:endParaRPr sz="1100" b="0" i="0" u="none" strike="noStrike" cap="none">
              <a:solidFill>
                <a:schemeClr val="dk1"/>
              </a:solidFill>
              <a:latin typeface="Century Gothic"/>
              <a:ea typeface="Century Gothic"/>
              <a:cs typeface="Century Gothic"/>
              <a:sym typeface="Century Gothic"/>
            </a:endParaRPr>
          </a:p>
        </p:txBody>
      </p:sp>
      <p:sp>
        <p:nvSpPr>
          <p:cNvPr id="278" name="Google Shape;278;p4"/>
          <p:cNvSpPr txBox="1"/>
          <p:nvPr/>
        </p:nvSpPr>
        <p:spPr>
          <a:xfrm>
            <a:off x="7713992" y="333114"/>
            <a:ext cx="534345" cy="169277"/>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FFFFFF"/>
                </a:solidFill>
                <a:latin typeface="Century Gothic"/>
                <a:ea typeface="Century Gothic"/>
                <a:cs typeface="Century Gothic"/>
                <a:sym typeface="Century Gothic"/>
              </a:rPr>
              <a:t>Subject</a:t>
            </a:r>
            <a:endParaRPr sz="1100" b="0" i="0" u="none" strike="noStrike" cap="none">
              <a:solidFill>
                <a:schemeClr val="dk1"/>
              </a:solidFill>
              <a:latin typeface="Century Gothic"/>
              <a:ea typeface="Century Gothic"/>
              <a:cs typeface="Century Gothic"/>
              <a:sym typeface="Century Gothic"/>
            </a:endParaRPr>
          </a:p>
        </p:txBody>
      </p:sp>
      <p:sp>
        <p:nvSpPr>
          <p:cNvPr id="279" name="Google Shape;279;p4"/>
          <p:cNvSpPr txBox="1"/>
          <p:nvPr/>
        </p:nvSpPr>
        <p:spPr>
          <a:xfrm>
            <a:off x="9784345" y="198837"/>
            <a:ext cx="825500" cy="457200"/>
          </a:xfrm>
          <a:prstGeom prst="rect">
            <a:avLst/>
          </a:prstGeom>
          <a:noFill/>
          <a:ln>
            <a:noFill/>
          </a:ln>
        </p:spPr>
        <p:txBody>
          <a:bodyPr spcFirstLastPara="1" wrap="square" lIns="0" tIns="0" rIns="0" bIns="0" anchor="t" anchorCtr="0">
            <a:spAutoFit/>
          </a:bodyPr>
          <a:lstStyle/>
          <a:p>
            <a:pPr marL="142240" marR="5080" lvl="0" indent="-129538" algn="l" rtl="0">
              <a:lnSpc>
                <a:spcPct val="100000"/>
              </a:lnSpc>
              <a:spcBef>
                <a:spcPts val="0"/>
              </a:spcBef>
              <a:spcAft>
                <a:spcPts val="0"/>
              </a:spcAft>
              <a:buClr>
                <a:srgbClr val="000000"/>
              </a:buClr>
              <a:buSzPts val="1000"/>
              <a:buFont typeface="Arial"/>
              <a:buNone/>
            </a:pPr>
            <a:r>
              <a:rPr lang="en-US" sz="1000" b="1" i="0" u="none" strike="noStrike" cap="none">
                <a:solidFill>
                  <a:srgbClr val="FFFFFF"/>
                </a:solidFill>
                <a:latin typeface="Century Gothic"/>
                <a:ea typeface="Century Gothic"/>
                <a:cs typeface="Century Gothic"/>
                <a:sym typeface="Century Gothic"/>
              </a:rPr>
              <a:t>Total number of hours/ modules*</a:t>
            </a:r>
            <a:endParaRPr sz="1000" b="0" i="0" u="none" strike="noStrike" cap="none">
              <a:solidFill>
                <a:schemeClr val="dk1"/>
              </a:solidFill>
              <a:latin typeface="Century Gothic"/>
              <a:ea typeface="Century Gothic"/>
              <a:cs typeface="Century Gothic"/>
              <a:sym typeface="Century Gothic"/>
            </a:endParaRPr>
          </a:p>
        </p:txBody>
      </p:sp>
      <p:sp>
        <p:nvSpPr>
          <p:cNvPr id="280" name="Google Shape;280;p4"/>
          <p:cNvSpPr txBox="1"/>
          <p:nvPr/>
        </p:nvSpPr>
        <p:spPr>
          <a:xfrm>
            <a:off x="5598999" y="3197586"/>
            <a:ext cx="582019" cy="138499"/>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231F20"/>
                </a:solidFill>
                <a:latin typeface="Century Gothic"/>
                <a:ea typeface="Century Gothic"/>
                <a:cs typeface="Century Gothic"/>
                <a:sym typeface="Century Gothic"/>
              </a:rPr>
              <a:t>Module 9</a:t>
            </a:r>
            <a:endParaRPr sz="900" b="0" i="0" u="none" strike="noStrike" cap="none">
              <a:solidFill>
                <a:schemeClr val="dk1"/>
              </a:solidFill>
              <a:latin typeface="Century Gothic"/>
              <a:ea typeface="Century Gothic"/>
              <a:cs typeface="Century Gothic"/>
              <a:sym typeface="Century Gothic"/>
            </a:endParaRPr>
          </a:p>
        </p:txBody>
      </p:sp>
      <p:sp>
        <p:nvSpPr>
          <p:cNvPr id="281" name="Google Shape;281;p4"/>
          <p:cNvSpPr txBox="1"/>
          <p:nvPr/>
        </p:nvSpPr>
        <p:spPr>
          <a:xfrm>
            <a:off x="6410363" y="3215379"/>
            <a:ext cx="2988837" cy="1949060"/>
          </a:xfrm>
          <a:prstGeom prst="rect">
            <a:avLst/>
          </a:prstGeom>
          <a:noFill/>
          <a:ln>
            <a:noFill/>
          </a:ln>
        </p:spPr>
        <p:txBody>
          <a:bodyPr spcFirstLastPara="1" wrap="square" lIns="0" tIns="0" rIns="0" bIns="0" anchor="t" anchorCtr="0">
            <a:spAutoFit/>
          </a:bodyPr>
          <a:lstStyle/>
          <a:p>
            <a:pPr marL="12700" marR="241934"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231F20"/>
                </a:solidFill>
                <a:latin typeface="Century Gothic"/>
                <a:ea typeface="Century Gothic"/>
                <a:cs typeface="Century Gothic"/>
                <a:sym typeface="Century Gothic"/>
              </a:rPr>
              <a:t>Pharmaceutical’s storage and distribution requirements:</a:t>
            </a:r>
            <a:endParaRPr sz="900" b="0" i="0" u="none" strike="noStrike" cap="none">
              <a:solidFill>
                <a:schemeClr val="dk1"/>
              </a:solidFill>
              <a:latin typeface="Century Gothic"/>
              <a:ea typeface="Century Gothic"/>
              <a:cs typeface="Century Gothic"/>
              <a:sym typeface="Century Gothic"/>
            </a:endParaRPr>
          </a:p>
          <a:p>
            <a:pPr marL="12700" marR="225425" lvl="0" indent="-57150" algn="l" rtl="0">
              <a:lnSpc>
                <a:spcPct val="100000"/>
              </a:lnSpc>
              <a:spcBef>
                <a:spcPts val="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Stores’ design and materials/ products flow</a:t>
            </a:r>
            <a:endParaRPr sz="900" b="0" i="0" u="none" strike="noStrike" cap="none">
              <a:solidFill>
                <a:schemeClr val="dk1"/>
              </a:solidFill>
              <a:latin typeface="Century Gothic"/>
              <a:ea typeface="Century Gothic"/>
              <a:cs typeface="Century Gothic"/>
              <a:sym typeface="Century Gothic"/>
            </a:endParaRPr>
          </a:p>
          <a:p>
            <a:pPr marL="12700" marR="225425" lvl="0" indent="-57150" algn="l" rtl="0">
              <a:lnSpc>
                <a:spcPct val="100000"/>
              </a:lnSpc>
              <a:spcBef>
                <a:spcPts val="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Materials receipt, quarantine, release and storage</a:t>
            </a:r>
            <a:endParaRPr sz="900" b="0" i="0" u="none" strike="noStrike" cap="none">
              <a:solidFill>
                <a:schemeClr val="dk1"/>
              </a:solidFill>
              <a:latin typeface="Century Gothic"/>
              <a:ea typeface="Century Gothic"/>
              <a:cs typeface="Century Gothic"/>
              <a:sym typeface="Century Gothic"/>
            </a:endParaRPr>
          </a:p>
          <a:p>
            <a:pPr marL="12700" marR="225425" lvl="0" indent="-57150" algn="l" rtl="0">
              <a:lnSpc>
                <a:spcPct val="100000"/>
              </a:lnSpc>
              <a:spcBef>
                <a:spcPts val="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Products quarantine, release and storage</a:t>
            </a:r>
            <a:endParaRPr sz="900" b="0" i="0" u="none" strike="noStrike" cap="none">
              <a:solidFill>
                <a:schemeClr val="dk1"/>
              </a:solidFill>
              <a:latin typeface="Century Gothic"/>
              <a:ea typeface="Century Gothic"/>
              <a:cs typeface="Century Gothic"/>
              <a:sym typeface="Century Gothic"/>
            </a:endParaRPr>
          </a:p>
          <a:p>
            <a:pPr marL="12700" marR="225425" lvl="0" indent="-57150" algn="l" rtl="0">
              <a:lnSpc>
                <a:spcPct val="100000"/>
              </a:lnSpc>
              <a:spcBef>
                <a:spcPts val="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Good storage and distribution practices</a:t>
            </a:r>
            <a:endParaRPr sz="900" b="0" i="0" u="none" strike="noStrike" cap="none">
              <a:solidFill>
                <a:schemeClr val="dk1"/>
              </a:solidFill>
              <a:latin typeface="Century Gothic"/>
              <a:ea typeface="Century Gothic"/>
              <a:cs typeface="Century Gothic"/>
              <a:sym typeface="Century Gothic"/>
            </a:endParaRPr>
          </a:p>
          <a:p>
            <a:pPr marL="12700" marR="225425" lvl="0" indent="-57150" algn="l" rtl="0">
              <a:lnSpc>
                <a:spcPct val="100000"/>
              </a:lnSpc>
              <a:spcBef>
                <a:spcPts val="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ERP systems</a:t>
            </a:r>
            <a:endParaRPr sz="900" b="0" i="0" u="none" strike="noStrike" cap="none">
              <a:solidFill>
                <a:schemeClr val="dk1"/>
              </a:solidFill>
              <a:latin typeface="Century Gothic"/>
              <a:ea typeface="Century Gothic"/>
              <a:cs typeface="Century Gothic"/>
              <a:sym typeface="Century Gothic"/>
            </a:endParaRPr>
          </a:p>
          <a:p>
            <a:pPr marL="12700" marR="225425" lvl="0" indent="-57150" algn="l" rtl="0">
              <a:lnSpc>
                <a:spcPct val="100000"/>
              </a:lnSpc>
              <a:spcBef>
                <a:spcPts val="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Products distribution</a:t>
            </a:r>
            <a:endParaRPr sz="900" b="0" i="0" u="none" strike="noStrike" cap="none">
              <a:solidFill>
                <a:schemeClr val="dk1"/>
              </a:solidFill>
              <a:latin typeface="Century Gothic"/>
              <a:ea typeface="Century Gothic"/>
              <a:cs typeface="Century Gothic"/>
              <a:sym typeface="Century Gothic"/>
            </a:endParaRPr>
          </a:p>
          <a:p>
            <a:pPr marL="12700" marR="225425" lvl="0" indent="-57150" algn="l" rtl="0">
              <a:lnSpc>
                <a:spcPct val="100000"/>
              </a:lnSpc>
              <a:spcBef>
                <a:spcPts val="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Pest and rodents’ control</a:t>
            </a:r>
            <a:endParaRPr sz="900" b="0" i="0" u="none" strike="noStrike" cap="none">
              <a:solidFill>
                <a:schemeClr val="dk1"/>
              </a:solidFill>
              <a:latin typeface="Century Gothic"/>
              <a:ea typeface="Century Gothic"/>
              <a:cs typeface="Century Gothic"/>
              <a:sym typeface="Century Gothic"/>
            </a:endParaRPr>
          </a:p>
          <a:p>
            <a:pPr marL="12700" marR="225425" lvl="0" indent="-57150" algn="l" rtl="0">
              <a:lnSpc>
                <a:spcPct val="100000"/>
              </a:lnSpc>
              <a:spcBef>
                <a:spcPts val="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Environmental monitoring and control</a:t>
            </a:r>
            <a:endParaRPr sz="900" b="0" i="0" u="none" strike="noStrike" cap="none">
              <a:solidFill>
                <a:schemeClr val="dk1"/>
              </a:solidFill>
              <a:latin typeface="Century Gothic"/>
              <a:ea typeface="Century Gothic"/>
              <a:cs typeface="Century Gothic"/>
              <a:sym typeface="Century Gothic"/>
            </a:endParaRPr>
          </a:p>
          <a:p>
            <a:pPr marL="12700" marR="225425" lvl="0" indent="-57150" algn="l" rtl="0">
              <a:lnSpc>
                <a:spcPct val="100000"/>
              </a:lnSpc>
              <a:spcBef>
                <a:spcPts val="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Thermal mapping and qualification of the stores and the distribution vehicles</a:t>
            </a:r>
            <a:endParaRPr sz="900" b="0" i="0" u="none" strike="noStrike" cap="none">
              <a:solidFill>
                <a:schemeClr val="dk1"/>
              </a:solidFill>
              <a:latin typeface="Century Gothic"/>
              <a:ea typeface="Century Gothic"/>
              <a:cs typeface="Century Gothic"/>
              <a:sym typeface="Century Gothic"/>
            </a:endParaRPr>
          </a:p>
          <a:p>
            <a:pPr marL="12700" marR="225425" lvl="0" indent="-57150" algn="l" rtl="0">
              <a:lnSpc>
                <a:spcPct val="100000"/>
              </a:lnSpc>
              <a:spcBef>
                <a:spcPts val="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Reject handling and disposal</a:t>
            </a:r>
            <a:endParaRPr sz="900" b="0" i="0" u="none" strike="noStrike" cap="none">
              <a:solidFill>
                <a:schemeClr val="dk1"/>
              </a:solidFill>
              <a:latin typeface="Century Gothic"/>
              <a:ea typeface="Century Gothic"/>
              <a:cs typeface="Century Gothic"/>
              <a:sym typeface="Century Gothic"/>
            </a:endParaRPr>
          </a:p>
        </p:txBody>
      </p:sp>
      <p:sp>
        <p:nvSpPr>
          <p:cNvPr id="282" name="Google Shape;282;p4"/>
          <p:cNvSpPr txBox="1"/>
          <p:nvPr/>
        </p:nvSpPr>
        <p:spPr>
          <a:xfrm>
            <a:off x="10133231" y="3193696"/>
            <a:ext cx="222018" cy="138499"/>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231F20"/>
                </a:solidFill>
                <a:latin typeface="Century Gothic"/>
                <a:ea typeface="Century Gothic"/>
                <a:cs typeface="Century Gothic"/>
                <a:sym typeface="Century Gothic"/>
              </a:rPr>
              <a:t>45</a:t>
            </a:r>
            <a:endParaRPr sz="900" b="0" i="0" u="none" strike="noStrike" cap="none">
              <a:solidFill>
                <a:schemeClr val="dk1"/>
              </a:solidFill>
              <a:latin typeface="Century Gothic"/>
              <a:ea typeface="Century Gothic"/>
              <a:cs typeface="Century Gothic"/>
              <a:sym typeface="Century Gothic"/>
            </a:endParaRPr>
          </a:p>
        </p:txBody>
      </p:sp>
      <p:sp>
        <p:nvSpPr>
          <p:cNvPr id="283" name="Google Shape;283;p4"/>
          <p:cNvSpPr txBox="1"/>
          <p:nvPr/>
        </p:nvSpPr>
        <p:spPr>
          <a:xfrm>
            <a:off x="5632248" y="857531"/>
            <a:ext cx="562007" cy="138499"/>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231F20"/>
                </a:solidFill>
                <a:latin typeface="Century Gothic"/>
                <a:ea typeface="Century Gothic"/>
                <a:cs typeface="Century Gothic"/>
                <a:sym typeface="Century Gothic"/>
              </a:rPr>
              <a:t>Module</a:t>
            </a:r>
            <a:r>
              <a:rPr lang="en-US" sz="800" b="0" i="0" u="none" strike="noStrike" cap="none">
                <a:solidFill>
                  <a:srgbClr val="231F20"/>
                </a:solidFill>
                <a:latin typeface="Century Gothic"/>
                <a:ea typeface="Century Gothic"/>
                <a:cs typeface="Century Gothic"/>
                <a:sym typeface="Century Gothic"/>
              </a:rPr>
              <a:t> 7</a:t>
            </a:r>
            <a:endParaRPr sz="800" b="0" i="0" u="none" strike="noStrike" cap="none">
              <a:solidFill>
                <a:schemeClr val="dk1"/>
              </a:solidFill>
              <a:latin typeface="Century Gothic"/>
              <a:ea typeface="Century Gothic"/>
              <a:cs typeface="Century Gothic"/>
              <a:sym typeface="Century Gothic"/>
            </a:endParaRPr>
          </a:p>
        </p:txBody>
      </p:sp>
      <p:sp>
        <p:nvSpPr>
          <p:cNvPr id="284" name="Google Shape;284;p4"/>
          <p:cNvSpPr txBox="1"/>
          <p:nvPr/>
        </p:nvSpPr>
        <p:spPr>
          <a:xfrm>
            <a:off x="6410117" y="867426"/>
            <a:ext cx="2968824" cy="747962"/>
          </a:xfrm>
          <a:prstGeom prst="rect">
            <a:avLst/>
          </a:prstGeom>
          <a:noFill/>
          <a:ln>
            <a:noFill/>
          </a:ln>
        </p:spPr>
        <p:txBody>
          <a:bodyPr spcFirstLastPara="1" wrap="square" lIns="0" tIns="0" rIns="0" bIns="0" anchor="t" anchorCtr="0">
            <a:spAutoFit/>
          </a:bodyPr>
          <a:lstStyle/>
          <a:p>
            <a:pPr marL="12700" marR="0" lvl="0" indent="0" algn="l" rtl="0">
              <a:lnSpc>
                <a:spcPct val="103333"/>
              </a:lnSpc>
              <a:spcBef>
                <a:spcPts val="0"/>
              </a:spcBef>
              <a:spcAft>
                <a:spcPts val="0"/>
              </a:spcAft>
              <a:buClr>
                <a:srgbClr val="000000"/>
              </a:buClr>
              <a:buSzPts val="900"/>
              <a:buFont typeface="Arial"/>
              <a:buNone/>
            </a:pPr>
            <a:r>
              <a:rPr lang="en-US" sz="900" b="0" i="0" u="none" strike="noStrike" cap="none">
                <a:solidFill>
                  <a:srgbClr val="231F20"/>
                </a:solidFill>
                <a:latin typeface="Century Gothic"/>
                <a:ea typeface="Century Gothic"/>
                <a:cs typeface="Century Gothic"/>
                <a:sym typeface="Century Gothic"/>
              </a:rPr>
              <a:t>Personnel and training requirements:</a:t>
            </a:r>
            <a:endParaRPr sz="900" b="0" i="0" u="none" strike="noStrike" cap="none">
              <a:solidFill>
                <a:schemeClr val="dk1"/>
              </a:solidFill>
              <a:latin typeface="Century Gothic"/>
              <a:ea typeface="Century Gothic"/>
              <a:cs typeface="Century Gothic"/>
              <a:sym typeface="Century Gothic"/>
            </a:endParaRPr>
          </a:p>
          <a:p>
            <a:pPr marL="12700" marR="340995" lvl="0" indent="-57150" algn="l" rtl="0">
              <a:lnSpc>
                <a:spcPct val="100000"/>
              </a:lnSpc>
              <a:spcBef>
                <a:spcPts val="5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Personnel qualification and training</a:t>
            </a:r>
            <a:endParaRPr sz="900" b="0" i="0" u="none" strike="noStrike" cap="none">
              <a:solidFill>
                <a:schemeClr val="dk1"/>
              </a:solidFill>
              <a:latin typeface="Century Gothic"/>
              <a:ea typeface="Century Gothic"/>
              <a:cs typeface="Century Gothic"/>
              <a:sym typeface="Century Gothic"/>
            </a:endParaRPr>
          </a:p>
          <a:p>
            <a:pPr marL="12700" marR="340995" lvl="0" indent="-57150" algn="l" rtl="0">
              <a:lnSpc>
                <a:spcPct val="100000"/>
              </a:lnSpc>
              <a:spcBef>
                <a:spcPts val="5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Qualified person</a:t>
            </a:r>
            <a:endParaRPr sz="900" b="0" i="0" u="none" strike="noStrike" cap="none">
              <a:solidFill>
                <a:schemeClr val="dk1"/>
              </a:solidFill>
              <a:latin typeface="Century Gothic"/>
              <a:ea typeface="Century Gothic"/>
              <a:cs typeface="Century Gothic"/>
              <a:sym typeface="Century Gothic"/>
            </a:endParaRPr>
          </a:p>
          <a:p>
            <a:pPr marL="12700" marR="340995" lvl="0" indent="-57150" algn="l" rtl="0">
              <a:lnSpc>
                <a:spcPct val="100000"/>
              </a:lnSpc>
              <a:spcBef>
                <a:spcPts val="5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Personnel hygiene monitoring</a:t>
            </a:r>
            <a:endParaRPr sz="900" b="0" i="0" u="none" strike="noStrike" cap="none">
              <a:solidFill>
                <a:schemeClr val="dk1"/>
              </a:solidFill>
              <a:latin typeface="Century Gothic"/>
              <a:ea typeface="Century Gothic"/>
              <a:cs typeface="Century Gothic"/>
              <a:sym typeface="Century Gothic"/>
            </a:endParaRPr>
          </a:p>
          <a:p>
            <a:pPr marL="12700" marR="340995" lvl="0" indent="-57150" algn="l" rtl="0">
              <a:lnSpc>
                <a:spcPct val="100000"/>
              </a:lnSpc>
              <a:spcBef>
                <a:spcPts val="5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Personnel health check</a:t>
            </a:r>
            <a:endParaRPr sz="900" b="0" i="0" u="none" strike="noStrike" cap="none">
              <a:solidFill>
                <a:schemeClr val="dk1"/>
              </a:solidFill>
              <a:latin typeface="Century Gothic"/>
              <a:ea typeface="Century Gothic"/>
              <a:cs typeface="Century Gothic"/>
              <a:sym typeface="Century Gothic"/>
            </a:endParaRPr>
          </a:p>
        </p:txBody>
      </p:sp>
      <p:sp>
        <p:nvSpPr>
          <p:cNvPr id="285" name="Google Shape;285;p4"/>
          <p:cNvSpPr txBox="1"/>
          <p:nvPr/>
        </p:nvSpPr>
        <p:spPr>
          <a:xfrm>
            <a:off x="10153346" y="857531"/>
            <a:ext cx="205427" cy="138499"/>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231F20"/>
                </a:solidFill>
                <a:latin typeface="Century Gothic"/>
                <a:ea typeface="Century Gothic"/>
                <a:cs typeface="Century Gothic"/>
                <a:sym typeface="Century Gothic"/>
              </a:rPr>
              <a:t>17</a:t>
            </a:r>
            <a:endParaRPr sz="900" b="0" i="0" u="none" strike="noStrike" cap="none">
              <a:solidFill>
                <a:schemeClr val="dk1"/>
              </a:solidFill>
              <a:latin typeface="Century Gothic"/>
              <a:ea typeface="Century Gothic"/>
              <a:cs typeface="Century Gothic"/>
              <a:sym typeface="Century Gothic"/>
            </a:endParaRPr>
          </a:p>
        </p:txBody>
      </p:sp>
      <p:sp>
        <p:nvSpPr>
          <p:cNvPr id="286" name="Google Shape;286;p4"/>
          <p:cNvSpPr txBox="1"/>
          <p:nvPr/>
        </p:nvSpPr>
        <p:spPr>
          <a:xfrm>
            <a:off x="5636413" y="1860222"/>
            <a:ext cx="585327" cy="138499"/>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231F20"/>
                </a:solidFill>
                <a:latin typeface="Century Gothic"/>
                <a:ea typeface="Century Gothic"/>
                <a:cs typeface="Century Gothic"/>
                <a:sym typeface="Century Gothic"/>
              </a:rPr>
              <a:t>Module</a:t>
            </a:r>
            <a:r>
              <a:rPr lang="en-US" sz="800" b="0" i="0" u="none" strike="noStrike" cap="none">
                <a:solidFill>
                  <a:srgbClr val="231F20"/>
                </a:solidFill>
                <a:latin typeface="Century Gothic"/>
                <a:ea typeface="Century Gothic"/>
                <a:cs typeface="Century Gothic"/>
                <a:sym typeface="Century Gothic"/>
              </a:rPr>
              <a:t> 8</a:t>
            </a:r>
            <a:endParaRPr sz="800" b="0" i="0" u="none" strike="noStrike" cap="none">
              <a:solidFill>
                <a:schemeClr val="dk1"/>
              </a:solidFill>
              <a:latin typeface="Century Gothic"/>
              <a:ea typeface="Century Gothic"/>
              <a:cs typeface="Century Gothic"/>
              <a:sym typeface="Century Gothic"/>
            </a:endParaRPr>
          </a:p>
        </p:txBody>
      </p:sp>
      <p:sp>
        <p:nvSpPr>
          <p:cNvPr id="287" name="Google Shape;287;p4"/>
          <p:cNvSpPr txBox="1"/>
          <p:nvPr/>
        </p:nvSpPr>
        <p:spPr>
          <a:xfrm>
            <a:off x="6412353" y="1855317"/>
            <a:ext cx="2849865" cy="852477"/>
          </a:xfrm>
          <a:prstGeom prst="rect">
            <a:avLst/>
          </a:prstGeom>
          <a:noFill/>
          <a:ln>
            <a:noFill/>
          </a:ln>
        </p:spPr>
        <p:txBody>
          <a:bodyPr spcFirstLastPara="1" wrap="square" lIns="0" tIns="0" rIns="0" bIns="0" anchor="t" anchorCtr="0">
            <a:spAutoFit/>
          </a:bodyPr>
          <a:lstStyle/>
          <a:p>
            <a:pPr marL="12700" marR="0" lvl="0" indent="0" algn="l" rtl="0">
              <a:lnSpc>
                <a:spcPct val="103333"/>
              </a:lnSpc>
              <a:spcBef>
                <a:spcPts val="0"/>
              </a:spcBef>
              <a:spcAft>
                <a:spcPts val="0"/>
              </a:spcAft>
              <a:buClr>
                <a:srgbClr val="000000"/>
              </a:buClr>
              <a:buSzPts val="900"/>
              <a:buFont typeface="Arial"/>
              <a:buNone/>
            </a:pPr>
            <a:r>
              <a:rPr lang="en-US" sz="900" b="0" i="0" u="none" strike="noStrike" cap="none">
                <a:solidFill>
                  <a:srgbClr val="231F20"/>
                </a:solidFill>
                <a:latin typeface="Century Gothic"/>
                <a:ea typeface="Century Gothic"/>
                <a:cs typeface="Century Gothic"/>
                <a:sym typeface="Century Gothic"/>
              </a:rPr>
              <a:t>Regulatory:</a:t>
            </a:r>
            <a:endParaRPr sz="900" b="0" i="0" u="none" strike="noStrike" cap="none">
              <a:solidFill>
                <a:schemeClr val="dk1"/>
              </a:solidFill>
              <a:latin typeface="Century Gothic"/>
              <a:ea typeface="Century Gothic"/>
              <a:cs typeface="Century Gothic"/>
              <a:sym typeface="Century Gothic"/>
            </a:endParaRPr>
          </a:p>
          <a:p>
            <a:pPr marL="12700" marR="5080" lvl="0" indent="-57150" algn="l" rtl="0">
              <a:lnSpc>
                <a:spcPct val="100000"/>
              </a:lnSpc>
              <a:spcBef>
                <a:spcPts val="5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CTD (Common Technical Document) and eCTD</a:t>
            </a:r>
            <a:endParaRPr sz="900" b="0" i="0" u="none" strike="noStrike" cap="none">
              <a:solidFill>
                <a:schemeClr val="dk1"/>
              </a:solidFill>
              <a:latin typeface="Century Gothic"/>
              <a:ea typeface="Century Gothic"/>
              <a:cs typeface="Century Gothic"/>
              <a:sym typeface="Century Gothic"/>
            </a:endParaRPr>
          </a:p>
          <a:p>
            <a:pPr marL="12700" marR="104775" lvl="0" indent="-57150" algn="l" rtl="0">
              <a:lnSpc>
                <a:spcPct val="100000"/>
              </a:lnSpc>
              <a:spcBef>
                <a:spcPts val="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Regulatory requirements for products registration in different countries</a:t>
            </a:r>
            <a:endParaRPr sz="900" b="0" i="0" u="none" strike="noStrike" cap="none">
              <a:solidFill>
                <a:schemeClr val="dk1"/>
              </a:solidFill>
              <a:latin typeface="Century Gothic"/>
              <a:ea typeface="Century Gothic"/>
              <a:cs typeface="Century Gothic"/>
              <a:sym typeface="Century Gothic"/>
            </a:endParaRPr>
          </a:p>
          <a:p>
            <a:pPr marL="102235" marR="0" lvl="0" indent="-89535" algn="l" rtl="0">
              <a:lnSpc>
                <a:spcPct val="94444"/>
              </a:lnSpc>
              <a:spcBef>
                <a:spcPts val="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Pharmacovigilance</a:t>
            </a:r>
            <a:endParaRPr sz="900" b="0" i="0" u="none" strike="noStrike" cap="none">
              <a:solidFill>
                <a:schemeClr val="dk1"/>
              </a:solidFill>
              <a:latin typeface="Century Gothic"/>
              <a:ea typeface="Century Gothic"/>
              <a:cs typeface="Century Gothic"/>
              <a:sym typeface="Century Gothic"/>
            </a:endParaRPr>
          </a:p>
          <a:p>
            <a:pPr marL="12700" marR="48260" lvl="0" indent="-57150" algn="l" rtl="0">
              <a:lnSpc>
                <a:spcPct val="100000"/>
              </a:lnSpc>
              <a:spcBef>
                <a:spcPts val="5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Patents and patents regulation laws</a:t>
            </a:r>
            <a:endParaRPr sz="900" b="0" i="0" u="none" strike="noStrike" cap="none">
              <a:solidFill>
                <a:schemeClr val="dk1"/>
              </a:solidFill>
              <a:latin typeface="Century Gothic"/>
              <a:ea typeface="Century Gothic"/>
              <a:cs typeface="Century Gothic"/>
              <a:sym typeface="Century Gothic"/>
            </a:endParaRPr>
          </a:p>
        </p:txBody>
      </p:sp>
      <p:sp>
        <p:nvSpPr>
          <p:cNvPr id="288" name="Google Shape;288;p4"/>
          <p:cNvSpPr/>
          <p:nvPr/>
        </p:nvSpPr>
        <p:spPr>
          <a:xfrm>
            <a:off x="5377579" y="3129314"/>
            <a:ext cx="5354955" cy="0"/>
          </a:xfrm>
          <a:custGeom>
            <a:avLst/>
            <a:gdLst/>
            <a:ahLst/>
            <a:cxnLst/>
            <a:rect l="l" t="t" r="r" b="b"/>
            <a:pathLst>
              <a:path w="5354955" h="120000" extrusionOk="0">
                <a:moveTo>
                  <a:pt x="5354885" y="0"/>
                </a:moveTo>
                <a:lnTo>
                  <a:pt x="0" y="0"/>
                </a:lnTo>
              </a:path>
            </a:pathLst>
          </a:custGeom>
          <a:noFill/>
          <a:ln w="9525" cap="flat" cmpd="sng">
            <a:solidFill>
              <a:srgbClr val="808285"/>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9" name="Google Shape;289;p4"/>
          <p:cNvSpPr/>
          <p:nvPr/>
        </p:nvSpPr>
        <p:spPr>
          <a:xfrm>
            <a:off x="5369841" y="1724931"/>
            <a:ext cx="5363210" cy="0"/>
          </a:xfrm>
          <a:custGeom>
            <a:avLst/>
            <a:gdLst/>
            <a:ahLst/>
            <a:cxnLst/>
            <a:rect l="l" t="t" r="r" b="b"/>
            <a:pathLst>
              <a:path w="5363209" h="120000" extrusionOk="0">
                <a:moveTo>
                  <a:pt x="5362623" y="0"/>
                </a:moveTo>
                <a:lnTo>
                  <a:pt x="0" y="0"/>
                </a:lnTo>
              </a:path>
            </a:pathLst>
          </a:custGeom>
          <a:noFill/>
          <a:ln w="9525" cap="flat" cmpd="sng">
            <a:solidFill>
              <a:srgbClr val="808285"/>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0" name="Google Shape;290;p4"/>
          <p:cNvSpPr txBox="1"/>
          <p:nvPr/>
        </p:nvSpPr>
        <p:spPr>
          <a:xfrm>
            <a:off x="212612" y="869887"/>
            <a:ext cx="596475" cy="138499"/>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231F20"/>
                </a:solidFill>
                <a:latin typeface="Century Gothic"/>
                <a:ea typeface="Century Gothic"/>
                <a:cs typeface="Century Gothic"/>
                <a:sym typeface="Century Gothic"/>
              </a:rPr>
              <a:t>Module</a:t>
            </a:r>
            <a:r>
              <a:rPr lang="en-US" sz="800" b="0" i="0" u="none" strike="noStrike" cap="none">
                <a:solidFill>
                  <a:srgbClr val="231F20"/>
                </a:solidFill>
                <a:latin typeface="Century Gothic"/>
                <a:ea typeface="Century Gothic"/>
                <a:cs typeface="Century Gothic"/>
                <a:sym typeface="Century Gothic"/>
              </a:rPr>
              <a:t> 4</a:t>
            </a:r>
            <a:endParaRPr sz="800" b="0" i="0" u="none" strike="noStrike" cap="none">
              <a:solidFill>
                <a:schemeClr val="dk1"/>
              </a:solidFill>
              <a:latin typeface="Century Gothic"/>
              <a:ea typeface="Century Gothic"/>
              <a:cs typeface="Century Gothic"/>
              <a:sym typeface="Century Gothic"/>
            </a:endParaRPr>
          </a:p>
        </p:txBody>
      </p:sp>
      <p:sp>
        <p:nvSpPr>
          <p:cNvPr id="291" name="Google Shape;291;p4"/>
          <p:cNvSpPr txBox="1"/>
          <p:nvPr/>
        </p:nvSpPr>
        <p:spPr>
          <a:xfrm>
            <a:off x="1024908" y="859533"/>
            <a:ext cx="3000065" cy="2220160"/>
          </a:xfrm>
          <a:prstGeom prst="rect">
            <a:avLst/>
          </a:prstGeom>
          <a:noFill/>
          <a:ln>
            <a:noFill/>
          </a:ln>
        </p:spPr>
        <p:txBody>
          <a:bodyPr spcFirstLastPara="1" wrap="square" lIns="0" tIns="0" rIns="0" bIns="0" anchor="t" anchorCtr="0">
            <a:spAutoFit/>
          </a:bodyPr>
          <a:lstStyle/>
          <a:p>
            <a:pPr marL="12700" marR="0" lvl="0" indent="0" algn="l" rtl="0">
              <a:lnSpc>
                <a:spcPct val="103333"/>
              </a:lnSpc>
              <a:spcBef>
                <a:spcPts val="0"/>
              </a:spcBef>
              <a:spcAft>
                <a:spcPts val="0"/>
              </a:spcAft>
              <a:buClr>
                <a:srgbClr val="000000"/>
              </a:buClr>
              <a:buSzPts val="900"/>
              <a:buFont typeface="Arial"/>
              <a:buNone/>
            </a:pPr>
            <a:r>
              <a:rPr lang="en-US" sz="900" b="0" i="0" u="none" strike="noStrike" cap="none">
                <a:solidFill>
                  <a:srgbClr val="231F20"/>
                </a:solidFill>
                <a:latin typeface="Century Gothic"/>
                <a:ea typeface="Century Gothic"/>
                <a:cs typeface="Century Gothic"/>
                <a:sym typeface="Century Gothic"/>
              </a:rPr>
              <a:t>Quality Assurance System:</a:t>
            </a:r>
            <a:endParaRPr sz="900" b="0" i="0" u="none" strike="noStrike" cap="none">
              <a:solidFill>
                <a:schemeClr val="dk1"/>
              </a:solidFill>
              <a:latin typeface="Century Gothic"/>
              <a:ea typeface="Century Gothic"/>
              <a:cs typeface="Century Gothic"/>
              <a:sym typeface="Century Gothic"/>
            </a:endParaRPr>
          </a:p>
          <a:p>
            <a:pPr marL="12700" marR="0" lvl="0" indent="-57150" algn="l" rtl="0">
              <a:lnSpc>
                <a:spcPct val="100000"/>
              </a:lnSpc>
              <a:spcBef>
                <a:spcPts val="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Quality management system</a:t>
            </a:r>
            <a:endParaRPr sz="900" b="0" i="0" u="none" strike="noStrike" cap="none">
              <a:solidFill>
                <a:schemeClr val="dk1"/>
              </a:solidFill>
              <a:latin typeface="Century Gothic"/>
              <a:ea typeface="Century Gothic"/>
              <a:cs typeface="Century Gothic"/>
              <a:sym typeface="Century Gothic"/>
            </a:endParaRPr>
          </a:p>
          <a:p>
            <a:pPr marL="12700" marR="0" lvl="0" indent="-57150" algn="l" rtl="0">
              <a:lnSpc>
                <a:spcPct val="100000"/>
              </a:lnSpc>
              <a:spcBef>
                <a:spcPts val="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Internal audits</a:t>
            </a:r>
            <a:endParaRPr sz="900" b="0" i="0" u="none" strike="noStrike" cap="none">
              <a:solidFill>
                <a:schemeClr val="dk1"/>
              </a:solidFill>
              <a:latin typeface="Century Gothic"/>
              <a:ea typeface="Century Gothic"/>
              <a:cs typeface="Century Gothic"/>
              <a:sym typeface="Century Gothic"/>
            </a:endParaRPr>
          </a:p>
          <a:p>
            <a:pPr marL="12700" marR="0" lvl="0" indent="-57150" algn="l" rtl="0">
              <a:lnSpc>
                <a:spcPct val="100000"/>
              </a:lnSpc>
              <a:spcBef>
                <a:spcPts val="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Corrective /Preventive actions</a:t>
            </a:r>
            <a:endParaRPr sz="900" b="0" i="0" u="none" strike="noStrike" cap="none">
              <a:solidFill>
                <a:schemeClr val="dk1"/>
              </a:solidFill>
              <a:latin typeface="Century Gothic"/>
              <a:ea typeface="Century Gothic"/>
              <a:cs typeface="Century Gothic"/>
              <a:sym typeface="Century Gothic"/>
            </a:endParaRPr>
          </a:p>
          <a:p>
            <a:pPr marL="12700" marR="0" lvl="0" indent="-57150" algn="l" rtl="0">
              <a:lnSpc>
                <a:spcPct val="100000"/>
              </a:lnSpc>
              <a:spcBef>
                <a:spcPts val="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Deviation handling</a:t>
            </a:r>
            <a:endParaRPr sz="900" b="0" i="0" u="none" strike="noStrike" cap="none">
              <a:solidFill>
                <a:schemeClr val="dk1"/>
              </a:solidFill>
              <a:latin typeface="Century Gothic"/>
              <a:ea typeface="Century Gothic"/>
              <a:cs typeface="Century Gothic"/>
              <a:sym typeface="Century Gothic"/>
            </a:endParaRPr>
          </a:p>
          <a:p>
            <a:pPr marL="12700" marR="0" lvl="0" indent="-57150" algn="l" rtl="0">
              <a:lnSpc>
                <a:spcPct val="100000"/>
              </a:lnSpc>
              <a:spcBef>
                <a:spcPts val="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Product Quality Review</a:t>
            </a:r>
            <a:endParaRPr sz="900" b="0" i="0" u="none" strike="noStrike" cap="none">
              <a:solidFill>
                <a:schemeClr val="dk1"/>
              </a:solidFill>
              <a:latin typeface="Century Gothic"/>
              <a:ea typeface="Century Gothic"/>
              <a:cs typeface="Century Gothic"/>
              <a:sym typeface="Century Gothic"/>
            </a:endParaRPr>
          </a:p>
          <a:p>
            <a:pPr marL="12700" marR="0" lvl="0" indent="-57150" algn="l" rtl="0">
              <a:lnSpc>
                <a:spcPct val="100000"/>
              </a:lnSpc>
              <a:spcBef>
                <a:spcPts val="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Management review</a:t>
            </a:r>
            <a:endParaRPr sz="900" b="0" i="0" u="none" strike="noStrike" cap="none">
              <a:solidFill>
                <a:schemeClr val="dk1"/>
              </a:solidFill>
              <a:latin typeface="Century Gothic"/>
              <a:ea typeface="Century Gothic"/>
              <a:cs typeface="Century Gothic"/>
              <a:sym typeface="Century Gothic"/>
            </a:endParaRPr>
          </a:p>
          <a:p>
            <a:pPr marL="12700" marR="0" lvl="0" indent="-57150" algn="l" rtl="0">
              <a:lnSpc>
                <a:spcPct val="100000"/>
              </a:lnSpc>
              <a:spcBef>
                <a:spcPts val="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Quality risk management</a:t>
            </a:r>
            <a:endParaRPr sz="900" b="0" i="0" u="none" strike="noStrike" cap="none">
              <a:solidFill>
                <a:schemeClr val="dk1"/>
              </a:solidFill>
              <a:latin typeface="Century Gothic"/>
              <a:ea typeface="Century Gothic"/>
              <a:cs typeface="Century Gothic"/>
              <a:sym typeface="Century Gothic"/>
            </a:endParaRPr>
          </a:p>
          <a:p>
            <a:pPr marL="12700" marR="0" lvl="0" indent="-57150" algn="l" rtl="0">
              <a:lnSpc>
                <a:spcPct val="100000"/>
              </a:lnSpc>
              <a:spcBef>
                <a:spcPts val="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Change control and post approval changes</a:t>
            </a:r>
            <a:endParaRPr sz="900" b="0" i="0" u="none" strike="noStrike" cap="none">
              <a:solidFill>
                <a:schemeClr val="dk1"/>
              </a:solidFill>
              <a:latin typeface="Century Gothic"/>
              <a:ea typeface="Century Gothic"/>
              <a:cs typeface="Century Gothic"/>
              <a:sym typeface="Century Gothic"/>
            </a:endParaRPr>
          </a:p>
          <a:p>
            <a:pPr marL="12700" marR="0" lvl="0" indent="-57150" algn="l" rtl="0">
              <a:lnSpc>
                <a:spcPct val="100000"/>
              </a:lnSpc>
              <a:spcBef>
                <a:spcPts val="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Batch record review and batch release</a:t>
            </a:r>
            <a:endParaRPr sz="900" b="0" i="0" u="none" strike="noStrike" cap="none">
              <a:solidFill>
                <a:schemeClr val="dk1"/>
              </a:solidFill>
              <a:latin typeface="Century Gothic"/>
              <a:ea typeface="Century Gothic"/>
              <a:cs typeface="Century Gothic"/>
              <a:sym typeface="Century Gothic"/>
            </a:endParaRPr>
          </a:p>
          <a:p>
            <a:pPr marL="12700" marR="0" lvl="0" indent="-57150" algn="l" rtl="0">
              <a:lnSpc>
                <a:spcPct val="100000"/>
              </a:lnSpc>
              <a:spcBef>
                <a:spcPts val="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Complaints</a:t>
            </a:r>
            <a:endParaRPr sz="900" b="0" i="0" u="none" strike="noStrike" cap="none">
              <a:solidFill>
                <a:schemeClr val="dk1"/>
              </a:solidFill>
              <a:latin typeface="Century Gothic"/>
              <a:ea typeface="Century Gothic"/>
              <a:cs typeface="Century Gothic"/>
              <a:sym typeface="Century Gothic"/>
            </a:endParaRPr>
          </a:p>
          <a:p>
            <a:pPr marL="12700" marR="0" lvl="0" indent="-57150" algn="l" rtl="0">
              <a:lnSpc>
                <a:spcPct val="100000"/>
              </a:lnSpc>
              <a:spcBef>
                <a:spcPts val="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Product recall</a:t>
            </a:r>
            <a:endParaRPr sz="900" b="0" i="0" u="none" strike="noStrike" cap="none">
              <a:solidFill>
                <a:schemeClr val="dk1"/>
              </a:solidFill>
              <a:latin typeface="Century Gothic"/>
              <a:ea typeface="Century Gothic"/>
              <a:cs typeface="Century Gothic"/>
              <a:sym typeface="Century Gothic"/>
            </a:endParaRPr>
          </a:p>
          <a:p>
            <a:pPr marL="12700" marR="0" lvl="0" indent="-57150" algn="l" rtl="0">
              <a:lnSpc>
                <a:spcPct val="100000"/>
              </a:lnSpc>
              <a:spcBef>
                <a:spcPts val="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Documentation and document control</a:t>
            </a:r>
            <a:endParaRPr sz="900" b="0" i="0" u="none" strike="noStrike" cap="none">
              <a:solidFill>
                <a:schemeClr val="dk1"/>
              </a:solidFill>
              <a:latin typeface="Century Gothic"/>
              <a:ea typeface="Century Gothic"/>
              <a:cs typeface="Century Gothic"/>
              <a:sym typeface="Century Gothic"/>
            </a:endParaRPr>
          </a:p>
          <a:p>
            <a:pPr marL="12700" marR="0" lvl="0" indent="-57150" algn="l" rtl="0">
              <a:lnSpc>
                <a:spcPct val="100000"/>
              </a:lnSpc>
              <a:spcBef>
                <a:spcPts val="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External inspections</a:t>
            </a:r>
            <a:endParaRPr sz="900" b="0" i="0" u="none" strike="noStrike" cap="none">
              <a:solidFill>
                <a:schemeClr val="dk1"/>
              </a:solidFill>
              <a:latin typeface="Century Gothic"/>
              <a:ea typeface="Century Gothic"/>
              <a:cs typeface="Century Gothic"/>
              <a:sym typeface="Century Gothic"/>
            </a:endParaRPr>
          </a:p>
          <a:p>
            <a:pPr marL="12700" marR="0" lvl="0" indent="-57150" algn="l" rtl="0">
              <a:lnSpc>
                <a:spcPct val="100000"/>
              </a:lnSpc>
              <a:spcBef>
                <a:spcPts val="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Technical agreements</a:t>
            </a:r>
            <a:endParaRPr sz="900" b="0" i="0" u="none" strike="noStrike" cap="none">
              <a:solidFill>
                <a:schemeClr val="dk1"/>
              </a:solidFill>
              <a:latin typeface="Century Gothic"/>
              <a:ea typeface="Century Gothic"/>
              <a:cs typeface="Century Gothic"/>
              <a:sym typeface="Century Gothic"/>
            </a:endParaRPr>
          </a:p>
          <a:p>
            <a:pPr marL="12700" marR="0" lvl="0" indent="-57150" algn="l" rtl="0">
              <a:lnSpc>
                <a:spcPct val="100000"/>
              </a:lnSpc>
              <a:spcBef>
                <a:spcPts val="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Validation Master Plan</a:t>
            </a:r>
            <a:endParaRPr sz="900" b="0" i="0" u="none" strike="noStrike" cap="none">
              <a:solidFill>
                <a:schemeClr val="dk1"/>
              </a:solidFill>
              <a:latin typeface="Century Gothic"/>
              <a:ea typeface="Century Gothic"/>
              <a:cs typeface="Century Gothic"/>
              <a:sym typeface="Century Gothic"/>
            </a:endParaRPr>
          </a:p>
        </p:txBody>
      </p:sp>
      <p:sp>
        <p:nvSpPr>
          <p:cNvPr id="292" name="Google Shape;292;p4"/>
          <p:cNvSpPr txBox="1"/>
          <p:nvPr/>
        </p:nvSpPr>
        <p:spPr>
          <a:xfrm>
            <a:off x="4733608" y="869887"/>
            <a:ext cx="282189" cy="138499"/>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231F20"/>
                </a:solidFill>
                <a:latin typeface="Century Gothic"/>
                <a:ea typeface="Century Gothic"/>
                <a:cs typeface="Century Gothic"/>
                <a:sym typeface="Century Gothic"/>
              </a:rPr>
              <a:t>47</a:t>
            </a:r>
            <a:endParaRPr sz="900" b="0" i="0" u="none" strike="noStrike" cap="none">
              <a:solidFill>
                <a:schemeClr val="dk1"/>
              </a:solidFill>
              <a:latin typeface="Century Gothic"/>
              <a:ea typeface="Century Gothic"/>
              <a:cs typeface="Century Gothic"/>
              <a:sym typeface="Century Gothic"/>
            </a:endParaRPr>
          </a:p>
        </p:txBody>
      </p:sp>
      <p:sp>
        <p:nvSpPr>
          <p:cNvPr id="293" name="Google Shape;293;p4"/>
          <p:cNvSpPr txBox="1"/>
          <p:nvPr/>
        </p:nvSpPr>
        <p:spPr>
          <a:xfrm>
            <a:off x="248579" y="3211869"/>
            <a:ext cx="560508" cy="138499"/>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231F20"/>
                </a:solidFill>
                <a:latin typeface="Century Gothic"/>
                <a:ea typeface="Century Gothic"/>
                <a:cs typeface="Century Gothic"/>
                <a:sym typeface="Century Gothic"/>
              </a:rPr>
              <a:t>Module</a:t>
            </a:r>
            <a:r>
              <a:rPr lang="en-US" sz="800" b="0" i="0" u="none" strike="noStrike" cap="none">
                <a:solidFill>
                  <a:srgbClr val="231F20"/>
                </a:solidFill>
                <a:latin typeface="Century Gothic"/>
                <a:ea typeface="Century Gothic"/>
                <a:cs typeface="Century Gothic"/>
                <a:sym typeface="Century Gothic"/>
              </a:rPr>
              <a:t> 5</a:t>
            </a:r>
            <a:endParaRPr sz="800" b="0" i="0" u="none" strike="noStrike" cap="none">
              <a:solidFill>
                <a:schemeClr val="dk1"/>
              </a:solidFill>
              <a:latin typeface="Century Gothic"/>
              <a:ea typeface="Century Gothic"/>
              <a:cs typeface="Century Gothic"/>
              <a:sym typeface="Century Gothic"/>
            </a:endParaRPr>
          </a:p>
        </p:txBody>
      </p:sp>
      <p:sp>
        <p:nvSpPr>
          <p:cNvPr id="294" name="Google Shape;294;p4"/>
          <p:cNvSpPr txBox="1"/>
          <p:nvPr/>
        </p:nvSpPr>
        <p:spPr>
          <a:xfrm>
            <a:off x="1028753" y="3199728"/>
            <a:ext cx="3038231" cy="2095125"/>
          </a:xfrm>
          <a:prstGeom prst="rect">
            <a:avLst/>
          </a:prstGeom>
          <a:noFill/>
          <a:ln>
            <a:noFill/>
          </a:ln>
        </p:spPr>
        <p:txBody>
          <a:bodyPr spcFirstLastPara="1" wrap="square" lIns="0" tIns="0" rIns="0" bIns="0" anchor="t" anchorCtr="0">
            <a:spAutoFit/>
          </a:bodyPr>
          <a:lstStyle/>
          <a:p>
            <a:pPr marL="12700" marR="0" lvl="0" indent="0" algn="l" rtl="0">
              <a:lnSpc>
                <a:spcPct val="103333"/>
              </a:lnSpc>
              <a:spcBef>
                <a:spcPts val="0"/>
              </a:spcBef>
              <a:spcAft>
                <a:spcPts val="0"/>
              </a:spcAft>
              <a:buClr>
                <a:srgbClr val="000000"/>
              </a:buClr>
              <a:buSzPts val="900"/>
              <a:buFont typeface="Arial"/>
              <a:buNone/>
            </a:pPr>
            <a:r>
              <a:rPr lang="en-US" sz="900" b="0" i="0" u="none" strike="noStrike" cap="none">
                <a:solidFill>
                  <a:srgbClr val="231F20"/>
                </a:solidFill>
                <a:latin typeface="Century Gothic"/>
                <a:ea typeface="Century Gothic"/>
                <a:cs typeface="Century Gothic"/>
                <a:sym typeface="Century Gothic"/>
              </a:rPr>
              <a:t>Engineering:</a:t>
            </a:r>
            <a:endParaRPr sz="900" b="0" i="0" u="none" strike="noStrike" cap="none">
              <a:solidFill>
                <a:schemeClr val="dk1"/>
              </a:solidFill>
              <a:latin typeface="Century Gothic"/>
              <a:ea typeface="Century Gothic"/>
              <a:cs typeface="Century Gothic"/>
              <a:sym typeface="Century Gothic"/>
            </a:endParaRPr>
          </a:p>
          <a:p>
            <a:pPr marL="12700" marR="0" lvl="0" indent="-57150" algn="l" rtl="0">
              <a:lnSpc>
                <a:spcPct val="94444"/>
              </a:lnSpc>
              <a:spcBef>
                <a:spcPts val="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Facility, equipment and utilities requirements</a:t>
            </a:r>
            <a:endParaRPr/>
          </a:p>
          <a:p>
            <a:pPr marL="12700" marR="0" lvl="0" indent="-57150" algn="l" rtl="0">
              <a:lnSpc>
                <a:spcPct val="94444"/>
              </a:lnSpc>
              <a:spcBef>
                <a:spcPts val="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Site master file</a:t>
            </a:r>
            <a:endParaRPr sz="900" b="0" i="0" u="none" strike="noStrike" cap="none">
              <a:solidFill>
                <a:schemeClr val="dk1"/>
              </a:solidFill>
              <a:latin typeface="Century Gothic"/>
              <a:ea typeface="Century Gothic"/>
              <a:cs typeface="Century Gothic"/>
              <a:sym typeface="Century Gothic"/>
            </a:endParaRPr>
          </a:p>
          <a:p>
            <a:pPr marL="12700" marR="0" lvl="0" indent="-57150" algn="l" rtl="0">
              <a:lnSpc>
                <a:spcPct val="94444"/>
              </a:lnSpc>
              <a:spcBef>
                <a:spcPts val="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Equipment and premises: Design, material and personal flow layouts</a:t>
            </a:r>
            <a:endParaRPr sz="900" b="0" i="0" u="none" strike="noStrike" cap="none">
              <a:solidFill>
                <a:schemeClr val="dk1"/>
              </a:solidFill>
              <a:latin typeface="Century Gothic"/>
              <a:ea typeface="Century Gothic"/>
              <a:cs typeface="Century Gothic"/>
              <a:sym typeface="Century Gothic"/>
            </a:endParaRPr>
          </a:p>
          <a:p>
            <a:pPr marL="12700" marR="0" lvl="0" indent="-57150" algn="l" rtl="0">
              <a:lnSpc>
                <a:spcPct val="94444"/>
              </a:lnSpc>
              <a:spcBef>
                <a:spcPts val="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HVAC system</a:t>
            </a:r>
            <a:endParaRPr sz="900" b="0" i="0" u="none" strike="noStrike" cap="none">
              <a:solidFill>
                <a:schemeClr val="dk1"/>
              </a:solidFill>
              <a:latin typeface="Century Gothic"/>
              <a:ea typeface="Century Gothic"/>
              <a:cs typeface="Century Gothic"/>
              <a:sym typeface="Century Gothic"/>
            </a:endParaRPr>
          </a:p>
          <a:p>
            <a:pPr marL="12700" marR="0" lvl="0" indent="-57150" algn="l" rtl="0">
              <a:lnSpc>
                <a:spcPct val="94444"/>
              </a:lnSpc>
              <a:spcBef>
                <a:spcPts val="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Water treatment system</a:t>
            </a:r>
            <a:endParaRPr sz="900" b="0" i="0" u="none" strike="noStrike" cap="none">
              <a:solidFill>
                <a:schemeClr val="dk1"/>
              </a:solidFill>
              <a:latin typeface="Century Gothic"/>
              <a:ea typeface="Century Gothic"/>
              <a:cs typeface="Century Gothic"/>
              <a:sym typeface="Century Gothic"/>
            </a:endParaRPr>
          </a:p>
          <a:p>
            <a:pPr marL="12700" marR="0" lvl="0" indent="-57150" algn="l" rtl="0">
              <a:lnSpc>
                <a:spcPct val="94444"/>
              </a:lnSpc>
              <a:spcBef>
                <a:spcPts val="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Utilities for pharma</a:t>
            </a:r>
            <a:endParaRPr sz="900" b="0" i="0" u="none" strike="noStrike" cap="none">
              <a:solidFill>
                <a:schemeClr val="dk1"/>
              </a:solidFill>
              <a:latin typeface="Century Gothic"/>
              <a:ea typeface="Century Gothic"/>
              <a:cs typeface="Century Gothic"/>
              <a:sym typeface="Century Gothic"/>
            </a:endParaRPr>
          </a:p>
          <a:p>
            <a:pPr marL="12700" marR="0" lvl="0" indent="-57150" algn="l" rtl="0">
              <a:lnSpc>
                <a:spcPct val="94444"/>
              </a:lnSpc>
              <a:spcBef>
                <a:spcPts val="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Corrective maintenance</a:t>
            </a:r>
            <a:endParaRPr sz="900" b="0" i="0" u="none" strike="noStrike" cap="none">
              <a:solidFill>
                <a:schemeClr val="dk1"/>
              </a:solidFill>
              <a:latin typeface="Century Gothic"/>
              <a:ea typeface="Century Gothic"/>
              <a:cs typeface="Century Gothic"/>
              <a:sym typeface="Century Gothic"/>
            </a:endParaRPr>
          </a:p>
          <a:p>
            <a:pPr marL="12700" marR="0" lvl="0" indent="-57150" algn="l" rtl="0">
              <a:lnSpc>
                <a:spcPct val="94444"/>
              </a:lnSpc>
              <a:spcBef>
                <a:spcPts val="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Preventive maintenance</a:t>
            </a:r>
            <a:endParaRPr sz="900" b="0" i="0" u="none" strike="noStrike" cap="none">
              <a:solidFill>
                <a:schemeClr val="dk1"/>
              </a:solidFill>
              <a:latin typeface="Century Gothic"/>
              <a:ea typeface="Century Gothic"/>
              <a:cs typeface="Century Gothic"/>
              <a:sym typeface="Century Gothic"/>
            </a:endParaRPr>
          </a:p>
          <a:p>
            <a:pPr marL="12700" marR="0" lvl="0" indent="-57150" algn="l" rtl="0">
              <a:lnSpc>
                <a:spcPct val="94444"/>
              </a:lnSpc>
              <a:spcBef>
                <a:spcPts val="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Utilities and equipment Calibration</a:t>
            </a:r>
            <a:endParaRPr sz="900" b="0" i="0" u="none" strike="noStrike" cap="none">
              <a:solidFill>
                <a:schemeClr val="dk1"/>
              </a:solidFill>
              <a:latin typeface="Century Gothic"/>
              <a:ea typeface="Century Gothic"/>
              <a:cs typeface="Century Gothic"/>
              <a:sym typeface="Century Gothic"/>
            </a:endParaRPr>
          </a:p>
          <a:p>
            <a:pPr marL="12700" marR="0" lvl="0" indent="-57150" algn="l" rtl="0">
              <a:lnSpc>
                <a:spcPct val="94444"/>
              </a:lnSpc>
              <a:spcBef>
                <a:spcPts val="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Documentation</a:t>
            </a:r>
            <a:endParaRPr sz="900" b="0" i="0" u="none" strike="noStrike" cap="none">
              <a:solidFill>
                <a:schemeClr val="dk1"/>
              </a:solidFill>
              <a:latin typeface="Century Gothic"/>
              <a:ea typeface="Century Gothic"/>
              <a:cs typeface="Century Gothic"/>
              <a:sym typeface="Century Gothic"/>
            </a:endParaRPr>
          </a:p>
          <a:p>
            <a:pPr marL="12700" marR="0" lvl="0" indent="-57150" algn="l" rtl="0">
              <a:lnSpc>
                <a:spcPct val="94444"/>
              </a:lnSpc>
              <a:spcBef>
                <a:spcPts val="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Equipment qualification</a:t>
            </a:r>
            <a:endParaRPr sz="900" b="0" i="0" u="none" strike="noStrike" cap="none">
              <a:solidFill>
                <a:schemeClr val="dk1"/>
              </a:solidFill>
              <a:latin typeface="Century Gothic"/>
              <a:ea typeface="Century Gothic"/>
              <a:cs typeface="Century Gothic"/>
              <a:sym typeface="Century Gothic"/>
            </a:endParaRPr>
          </a:p>
          <a:p>
            <a:pPr marL="12700" marR="0" lvl="0" indent="-57150" algn="l" rtl="0">
              <a:lnSpc>
                <a:spcPct val="94444"/>
              </a:lnSpc>
              <a:spcBef>
                <a:spcPts val="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Utilities qualification</a:t>
            </a:r>
            <a:endParaRPr sz="900" b="0" i="0" u="none" strike="noStrike" cap="none">
              <a:solidFill>
                <a:schemeClr val="dk1"/>
              </a:solidFill>
              <a:latin typeface="Century Gothic"/>
              <a:ea typeface="Century Gothic"/>
              <a:cs typeface="Century Gothic"/>
              <a:sym typeface="Century Gothic"/>
            </a:endParaRPr>
          </a:p>
          <a:p>
            <a:pPr marL="12700" marR="0" lvl="0" indent="-57150" algn="l" rtl="0">
              <a:lnSpc>
                <a:spcPct val="94444"/>
              </a:lnSpc>
              <a:spcBef>
                <a:spcPts val="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MBS</a:t>
            </a:r>
            <a:endParaRPr sz="900" b="0" i="0" u="none" strike="noStrike" cap="none">
              <a:solidFill>
                <a:schemeClr val="dk1"/>
              </a:solidFill>
              <a:latin typeface="Century Gothic"/>
              <a:ea typeface="Century Gothic"/>
              <a:cs typeface="Century Gothic"/>
              <a:sym typeface="Century Gothic"/>
            </a:endParaRPr>
          </a:p>
          <a:p>
            <a:pPr marL="12700" marR="0" lvl="0" indent="-57150" algn="l" rtl="0">
              <a:lnSpc>
                <a:spcPct val="94444"/>
              </a:lnSpc>
              <a:spcBef>
                <a:spcPts val="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Computer system validation and verification</a:t>
            </a:r>
            <a:endParaRPr sz="900" b="0" i="0" u="none" strike="noStrike" cap="none">
              <a:solidFill>
                <a:schemeClr val="dk1"/>
              </a:solidFill>
              <a:latin typeface="Century Gothic"/>
              <a:ea typeface="Century Gothic"/>
              <a:cs typeface="Century Gothic"/>
              <a:sym typeface="Century Gothic"/>
            </a:endParaRPr>
          </a:p>
        </p:txBody>
      </p:sp>
      <p:sp>
        <p:nvSpPr>
          <p:cNvPr id="295" name="Google Shape;295;p4"/>
          <p:cNvSpPr txBox="1"/>
          <p:nvPr/>
        </p:nvSpPr>
        <p:spPr>
          <a:xfrm>
            <a:off x="4769575" y="3248851"/>
            <a:ext cx="200505" cy="138499"/>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231F20"/>
                </a:solidFill>
                <a:latin typeface="Century Gothic"/>
                <a:ea typeface="Century Gothic"/>
                <a:cs typeface="Century Gothic"/>
                <a:sym typeface="Century Gothic"/>
              </a:rPr>
              <a:t>43</a:t>
            </a:r>
            <a:endParaRPr sz="900" b="0" i="0" u="none" strike="noStrike" cap="none">
              <a:solidFill>
                <a:schemeClr val="dk1"/>
              </a:solidFill>
              <a:latin typeface="Century Gothic"/>
              <a:ea typeface="Century Gothic"/>
              <a:cs typeface="Century Gothic"/>
              <a:sym typeface="Century Gothic"/>
            </a:endParaRPr>
          </a:p>
        </p:txBody>
      </p:sp>
      <p:sp>
        <p:nvSpPr>
          <p:cNvPr id="296" name="Google Shape;296;p4"/>
          <p:cNvSpPr txBox="1"/>
          <p:nvPr/>
        </p:nvSpPr>
        <p:spPr>
          <a:xfrm>
            <a:off x="260567" y="5583721"/>
            <a:ext cx="602043" cy="138499"/>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231F20"/>
                </a:solidFill>
                <a:latin typeface="Century Gothic"/>
                <a:ea typeface="Century Gothic"/>
                <a:cs typeface="Century Gothic"/>
                <a:sym typeface="Century Gothic"/>
              </a:rPr>
              <a:t>Module</a:t>
            </a:r>
            <a:r>
              <a:rPr lang="en-US" sz="800" b="0" i="0" u="none" strike="noStrike" cap="none">
                <a:solidFill>
                  <a:srgbClr val="231F20"/>
                </a:solidFill>
                <a:latin typeface="Century Gothic"/>
                <a:ea typeface="Century Gothic"/>
                <a:cs typeface="Century Gothic"/>
                <a:sym typeface="Century Gothic"/>
              </a:rPr>
              <a:t> 6</a:t>
            </a:r>
            <a:endParaRPr sz="800" b="0" i="0" u="none" strike="noStrike" cap="none">
              <a:solidFill>
                <a:schemeClr val="dk1"/>
              </a:solidFill>
              <a:latin typeface="Century Gothic"/>
              <a:ea typeface="Century Gothic"/>
              <a:cs typeface="Century Gothic"/>
              <a:sym typeface="Century Gothic"/>
            </a:endParaRPr>
          </a:p>
        </p:txBody>
      </p:sp>
      <p:sp>
        <p:nvSpPr>
          <p:cNvPr id="297" name="Google Shape;297;p4"/>
          <p:cNvSpPr txBox="1"/>
          <p:nvPr/>
        </p:nvSpPr>
        <p:spPr>
          <a:xfrm>
            <a:off x="1012606" y="5603739"/>
            <a:ext cx="2675471" cy="1570302"/>
          </a:xfrm>
          <a:prstGeom prst="rect">
            <a:avLst/>
          </a:prstGeom>
          <a:noFill/>
          <a:ln>
            <a:noFill/>
          </a:ln>
        </p:spPr>
        <p:txBody>
          <a:bodyPr spcFirstLastPara="1" wrap="square" lIns="0" tIns="0" rIns="0" bIns="0" anchor="t" anchorCtr="0">
            <a:spAutoFit/>
          </a:bodyPr>
          <a:lstStyle/>
          <a:p>
            <a:pPr marL="12700" marR="508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231F20"/>
                </a:solidFill>
                <a:latin typeface="Century Gothic"/>
                <a:ea typeface="Century Gothic"/>
                <a:cs typeface="Century Gothic"/>
                <a:sym typeface="Century Gothic"/>
              </a:rPr>
              <a:t>Production Operations and Process Control:</a:t>
            </a:r>
            <a:endParaRPr sz="900" b="0" i="0" u="none" strike="noStrike" cap="none">
              <a:solidFill>
                <a:schemeClr val="dk1"/>
              </a:solidFill>
              <a:latin typeface="Century Gothic"/>
              <a:ea typeface="Century Gothic"/>
              <a:cs typeface="Century Gothic"/>
              <a:sym typeface="Century Gothic"/>
            </a:endParaRPr>
          </a:p>
          <a:p>
            <a:pPr marL="12700" marR="0" lvl="0" indent="-57150" algn="l" rtl="0">
              <a:lnSpc>
                <a:spcPct val="94444"/>
              </a:lnSpc>
              <a:spcBef>
                <a:spcPts val="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Manufacturing</a:t>
            </a:r>
            <a:endParaRPr sz="900" b="0" i="0" u="none" strike="noStrike" cap="none">
              <a:solidFill>
                <a:schemeClr val="dk1"/>
              </a:solidFill>
              <a:latin typeface="Century Gothic"/>
              <a:ea typeface="Century Gothic"/>
              <a:cs typeface="Century Gothic"/>
              <a:sym typeface="Century Gothic"/>
            </a:endParaRPr>
          </a:p>
          <a:p>
            <a:pPr marL="12700" marR="0" lvl="0" indent="-57150" algn="l" rtl="0">
              <a:lnSpc>
                <a:spcPct val="94444"/>
              </a:lnSpc>
              <a:spcBef>
                <a:spcPts val="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Packaging</a:t>
            </a:r>
            <a:endParaRPr sz="900" b="0" i="0" u="none" strike="noStrike" cap="none">
              <a:solidFill>
                <a:schemeClr val="dk1"/>
              </a:solidFill>
              <a:latin typeface="Century Gothic"/>
              <a:ea typeface="Century Gothic"/>
              <a:cs typeface="Century Gothic"/>
              <a:sym typeface="Century Gothic"/>
            </a:endParaRPr>
          </a:p>
          <a:p>
            <a:pPr marL="12700" marR="0" lvl="0" indent="-57150" algn="l" rtl="0">
              <a:lnSpc>
                <a:spcPct val="94444"/>
              </a:lnSpc>
              <a:spcBef>
                <a:spcPts val="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Batch record</a:t>
            </a:r>
            <a:endParaRPr sz="900" b="0" i="0" u="none" strike="noStrike" cap="none">
              <a:solidFill>
                <a:schemeClr val="dk1"/>
              </a:solidFill>
              <a:latin typeface="Century Gothic"/>
              <a:ea typeface="Century Gothic"/>
              <a:cs typeface="Century Gothic"/>
              <a:sym typeface="Century Gothic"/>
            </a:endParaRPr>
          </a:p>
          <a:p>
            <a:pPr marL="12700" marR="0" lvl="0" indent="-57150" algn="l" rtl="0">
              <a:lnSpc>
                <a:spcPct val="94444"/>
              </a:lnSpc>
              <a:spcBef>
                <a:spcPts val="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Gowning, Sanitization and hygiene</a:t>
            </a:r>
            <a:endParaRPr sz="900" b="0" i="0" u="none" strike="noStrike" cap="none">
              <a:solidFill>
                <a:schemeClr val="dk1"/>
              </a:solidFill>
              <a:latin typeface="Century Gothic"/>
              <a:ea typeface="Century Gothic"/>
              <a:cs typeface="Century Gothic"/>
              <a:sym typeface="Century Gothic"/>
            </a:endParaRPr>
          </a:p>
          <a:p>
            <a:pPr marL="12700" marR="0" lvl="0" indent="-57150" algn="l" rtl="0">
              <a:lnSpc>
                <a:spcPct val="94444"/>
              </a:lnSpc>
              <a:spcBef>
                <a:spcPts val="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Documentation</a:t>
            </a:r>
            <a:endParaRPr sz="900" b="0" i="0" u="none" strike="noStrike" cap="none">
              <a:solidFill>
                <a:schemeClr val="dk1"/>
              </a:solidFill>
              <a:latin typeface="Century Gothic"/>
              <a:ea typeface="Century Gothic"/>
              <a:cs typeface="Century Gothic"/>
              <a:sym typeface="Century Gothic"/>
            </a:endParaRPr>
          </a:p>
          <a:p>
            <a:pPr marL="12700" marR="0" lvl="0" indent="-57150" algn="l" rtl="0">
              <a:lnSpc>
                <a:spcPct val="94444"/>
              </a:lnSpc>
              <a:spcBef>
                <a:spcPts val="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Process charts control and production in process testing</a:t>
            </a:r>
            <a:endParaRPr sz="900" b="0" i="0" u="none" strike="noStrike" cap="none">
              <a:solidFill>
                <a:schemeClr val="dk1"/>
              </a:solidFill>
              <a:latin typeface="Century Gothic"/>
              <a:ea typeface="Century Gothic"/>
              <a:cs typeface="Century Gothic"/>
              <a:sym typeface="Century Gothic"/>
            </a:endParaRPr>
          </a:p>
          <a:p>
            <a:pPr marL="12700" marR="0" lvl="0" indent="-57150" algn="l" rtl="0">
              <a:lnSpc>
                <a:spcPct val="94444"/>
              </a:lnSpc>
              <a:spcBef>
                <a:spcPts val="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Contract manufacturing and packaging</a:t>
            </a:r>
            <a:endParaRPr sz="900" b="0" i="0" u="none" strike="noStrike" cap="none">
              <a:solidFill>
                <a:schemeClr val="dk1"/>
              </a:solidFill>
              <a:latin typeface="Century Gothic"/>
              <a:ea typeface="Century Gothic"/>
              <a:cs typeface="Century Gothic"/>
              <a:sym typeface="Century Gothic"/>
            </a:endParaRPr>
          </a:p>
          <a:p>
            <a:pPr marL="12700" marR="0" lvl="0" indent="-57150" algn="l" rtl="0">
              <a:lnSpc>
                <a:spcPct val="94444"/>
              </a:lnSpc>
              <a:spcBef>
                <a:spcPts val="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Environmental monitoring and control</a:t>
            </a:r>
            <a:endParaRPr sz="900" b="0" i="0" u="none" strike="noStrike" cap="none">
              <a:solidFill>
                <a:schemeClr val="dk1"/>
              </a:solidFill>
              <a:latin typeface="Century Gothic"/>
              <a:ea typeface="Century Gothic"/>
              <a:cs typeface="Century Gothic"/>
              <a:sym typeface="Century Gothic"/>
            </a:endParaRPr>
          </a:p>
          <a:p>
            <a:pPr marL="12700" marR="0" lvl="0" indent="-57150" algn="l" rtl="0">
              <a:lnSpc>
                <a:spcPct val="94444"/>
              </a:lnSpc>
              <a:spcBef>
                <a:spcPts val="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Process validation</a:t>
            </a:r>
            <a:endParaRPr sz="900" b="0" i="0" u="none" strike="noStrike" cap="none">
              <a:solidFill>
                <a:schemeClr val="dk1"/>
              </a:solidFill>
              <a:latin typeface="Century Gothic"/>
              <a:ea typeface="Century Gothic"/>
              <a:cs typeface="Century Gothic"/>
              <a:sym typeface="Century Gothic"/>
            </a:endParaRPr>
          </a:p>
          <a:p>
            <a:pPr marL="12700" marR="0" lvl="0" indent="-57150" algn="l" rtl="0">
              <a:lnSpc>
                <a:spcPct val="94444"/>
              </a:lnSpc>
              <a:spcBef>
                <a:spcPts val="0"/>
              </a:spcBef>
              <a:spcAft>
                <a:spcPts val="0"/>
              </a:spcAft>
              <a:buClr>
                <a:srgbClr val="231F20"/>
              </a:buClr>
              <a:buSzPts val="900"/>
              <a:buFont typeface="Century Gothic"/>
              <a:buChar char="•"/>
            </a:pPr>
            <a:r>
              <a:rPr lang="en-US" sz="900" b="0" i="0" u="none" strike="noStrike" cap="none">
                <a:solidFill>
                  <a:srgbClr val="231F20"/>
                </a:solidFill>
                <a:latin typeface="Century Gothic"/>
                <a:ea typeface="Century Gothic"/>
                <a:cs typeface="Century Gothic"/>
                <a:sym typeface="Century Gothic"/>
              </a:rPr>
              <a:t>Cleaning Validation</a:t>
            </a:r>
            <a:endParaRPr sz="900" b="0" i="0" u="none" strike="noStrike" cap="none">
              <a:solidFill>
                <a:schemeClr val="dk1"/>
              </a:solidFill>
              <a:latin typeface="Century Gothic"/>
              <a:ea typeface="Century Gothic"/>
              <a:cs typeface="Century Gothic"/>
              <a:sym typeface="Century Gothic"/>
            </a:endParaRPr>
          </a:p>
        </p:txBody>
      </p:sp>
      <p:sp>
        <p:nvSpPr>
          <p:cNvPr id="298" name="Google Shape;298;p4"/>
          <p:cNvSpPr txBox="1"/>
          <p:nvPr/>
        </p:nvSpPr>
        <p:spPr>
          <a:xfrm>
            <a:off x="4781665" y="5620703"/>
            <a:ext cx="188413" cy="138499"/>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231F20"/>
                </a:solidFill>
                <a:latin typeface="Century Gothic"/>
                <a:ea typeface="Century Gothic"/>
                <a:cs typeface="Century Gothic"/>
                <a:sym typeface="Century Gothic"/>
              </a:rPr>
              <a:t>33</a:t>
            </a:r>
            <a:endParaRPr sz="900" b="0" i="0" u="none" strike="noStrike" cap="none">
              <a:solidFill>
                <a:schemeClr val="dk1"/>
              </a:solidFill>
              <a:latin typeface="Century Gothic"/>
              <a:ea typeface="Century Gothic"/>
              <a:cs typeface="Century Gothic"/>
              <a:sym typeface="Century Gothic"/>
            </a:endParaRPr>
          </a:p>
        </p:txBody>
      </p:sp>
      <p:sp>
        <p:nvSpPr>
          <p:cNvPr id="299" name="Google Shape;299;p4"/>
          <p:cNvSpPr/>
          <p:nvPr/>
        </p:nvSpPr>
        <p:spPr>
          <a:xfrm>
            <a:off x="0" y="118211"/>
            <a:ext cx="5361940" cy="607695"/>
          </a:xfrm>
          <a:custGeom>
            <a:avLst/>
            <a:gdLst/>
            <a:ahLst/>
            <a:cxnLst/>
            <a:rect l="l" t="t" r="r" b="b"/>
            <a:pathLst>
              <a:path w="5361940" h="607695" extrusionOk="0">
                <a:moveTo>
                  <a:pt x="0" y="607453"/>
                </a:moveTo>
                <a:lnTo>
                  <a:pt x="5361330" y="607453"/>
                </a:lnTo>
                <a:lnTo>
                  <a:pt x="5361330" y="0"/>
                </a:lnTo>
                <a:lnTo>
                  <a:pt x="0" y="0"/>
                </a:lnTo>
                <a:lnTo>
                  <a:pt x="0" y="607453"/>
                </a:lnTo>
                <a:close/>
              </a:path>
            </a:pathLst>
          </a:custGeom>
          <a:solidFill>
            <a:srgbClr val="3B824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0" name="Google Shape;300;p4"/>
          <p:cNvSpPr/>
          <p:nvPr/>
        </p:nvSpPr>
        <p:spPr>
          <a:xfrm>
            <a:off x="878763" y="117963"/>
            <a:ext cx="0" cy="7442200"/>
          </a:xfrm>
          <a:custGeom>
            <a:avLst/>
            <a:gdLst/>
            <a:ahLst/>
            <a:cxnLst/>
            <a:rect l="l" t="t" r="r" b="b"/>
            <a:pathLst>
              <a:path w="120000" h="7442200" extrusionOk="0">
                <a:moveTo>
                  <a:pt x="0" y="0"/>
                </a:moveTo>
                <a:lnTo>
                  <a:pt x="0" y="7442041"/>
                </a:lnTo>
              </a:path>
            </a:pathLst>
          </a:custGeom>
          <a:noFill/>
          <a:ln w="9525" cap="flat" cmpd="sng">
            <a:solidFill>
              <a:srgbClr val="808285"/>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1" name="Google Shape;301;p4"/>
          <p:cNvSpPr/>
          <p:nvPr/>
        </p:nvSpPr>
        <p:spPr>
          <a:xfrm>
            <a:off x="4174969" y="143911"/>
            <a:ext cx="0" cy="7411084"/>
          </a:xfrm>
          <a:custGeom>
            <a:avLst/>
            <a:gdLst/>
            <a:ahLst/>
            <a:cxnLst/>
            <a:rect l="l" t="t" r="r" b="b"/>
            <a:pathLst>
              <a:path w="120000" h="7411084" extrusionOk="0">
                <a:moveTo>
                  <a:pt x="0" y="0"/>
                </a:moveTo>
                <a:lnTo>
                  <a:pt x="0" y="7410620"/>
                </a:lnTo>
              </a:path>
            </a:pathLst>
          </a:custGeom>
          <a:noFill/>
          <a:ln w="9525" cap="flat" cmpd="sng">
            <a:solidFill>
              <a:srgbClr val="808285"/>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2" name="Google Shape;302;p4"/>
          <p:cNvSpPr/>
          <p:nvPr/>
        </p:nvSpPr>
        <p:spPr>
          <a:xfrm>
            <a:off x="4174969" y="120587"/>
            <a:ext cx="183273" cy="640080"/>
          </a:xfrm>
          <a:custGeom>
            <a:avLst/>
            <a:gdLst/>
            <a:ahLst/>
            <a:cxnLst/>
            <a:rect l="l" t="t" r="r" b="b"/>
            <a:pathLst>
              <a:path w="120000" h="640080" extrusionOk="0">
                <a:moveTo>
                  <a:pt x="0" y="0"/>
                </a:moveTo>
                <a:lnTo>
                  <a:pt x="0" y="640054"/>
                </a:lnTo>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3" name="Google Shape;303;p4"/>
          <p:cNvSpPr/>
          <p:nvPr/>
        </p:nvSpPr>
        <p:spPr>
          <a:xfrm>
            <a:off x="878767" y="117970"/>
            <a:ext cx="0" cy="640080"/>
          </a:xfrm>
          <a:custGeom>
            <a:avLst/>
            <a:gdLst/>
            <a:ahLst/>
            <a:cxnLst/>
            <a:rect l="l" t="t" r="r" b="b"/>
            <a:pathLst>
              <a:path w="120000" h="640080" extrusionOk="0">
                <a:moveTo>
                  <a:pt x="0" y="0"/>
                </a:moveTo>
                <a:lnTo>
                  <a:pt x="0" y="640054"/>
                </a:lnTo>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4" name="Google Shape;304;p4"/>
          <p:cNvSpPr txBox="1"/>
          <p:nvPr/>
        </p:nvSpPr>
        <p:spPr>
          <a:xfrm>
            <a:off x="256576" y="268733"/>
            <a:ext cx="617024" cy="338554"/>
          </a:xfrm>
          <a:prstGeom prst="rect">
            <a:avLst/>
          </a:prstGeom>
          <a:noFill/>
          <a:ln>
            <a:noFill/>
          </a:ln>
        </p:spPr>
        <p:txBody>
          <a:bodyPr spcFirstLastPara="1" wrap="square" lIns="0" tIns="0" rIns="0" bIns="0" anchor="t" anchorCtr="0">
            <a:spAutoFit/>
          </a:bodyPr>
          <a:lstStyle/>
          <a:p>
            <a:pPr marL="140335" marR="5080" lvl="0" indent="-128270" algn="l" rtl="0">
              <a:lnSpc>
                <a:spcPct val="100000"/>
              </a:lnSpc>
              <a:spcBef>
                <a:spcPts val="0"/>
              </a:spcBef>
              <a:spcAft>
                <a:spcPts val="0"/>
              </a:spcAft>
              <a:buClr>
                <a:srgbClr val="000000"/>
              </a:buClr>
              <a:buSzPts val="1100"/>
              <a:buFont typeface="Arial"/>
              <a:buNone/>
            </a:pPr>
            <a:r>
              <a:rPr lang="en-US" sz="1100" b="1" i="0" u="none" strike="noStrike" cap="none">
                <a:solidFill>
                  <a:srgbClr val="FFFFFF"/>
                </a:solidFill>
                <a:latin typeface="Century Gothic"/>
                <a:ea typeface="Century Gothic"/>
                <a:cs typeface="Century Gothic"/>
                <a:sym typeface="Century Gothic"/>
              </a:rPr>
              <a:t>Module No.</a:t>
            </a:r>
            <a:endParaRPr sz="1100" b="0" i="0" u="none" strike="noStrike" cap="none">
              <a:solidFill>
                <a:schemeClr val="dk1"/>
              </a:solidFill>
              <a:latin typeface="Century Gothic"/>
              <a:ea typeface="Century Gothic"/>
              <a:cs typeface="Century Gothic"/>
              <a:sym typeface="Century Gothic"/>
            </a:endParaRPr>
          </a:p>
        </p:txBody>
      </p:sp>
      <p:sp>
        <p:nvSpPr>
          <p:cNvPr id="305" name="Google Shape;305;p4"/>
          <p:cNvSpPr txBox="1"/>
          <p:nvPr/>
        </p:nvSpPr>
        <p:spPr>
          <a:xfrm>
            <a:off x="2178316" y="339650"/>
            <a:ext cx="564798" cy="169277"/>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FFFFFF"/>
                </a:solidFill>
                <a:latin typeface="Century Gothic"/>
                <a:ea typeface="Century Gothic"/>
                <a:cs typeface="Century Gothic"/>
                <a:sym typeface="Century Gothic"/>
              </a:rPr>
              <a:t>Subject</a:t>
            </a:r>
            <a:endParaRPr sz="1100" b="0" i="0" u="none" strike="noStrike" cap="none">
              <a:solidFill>
                <a:schemeClr val="dk1"/>
              </a:solidFill>
              <a:latin typeface="Century Gothic"/>
              <a:ea typeface="Century Gothic"/>
              <a:cs typeface="Century Gothic"/>
              <a:sym typeface="Century Gothic"/>
            </a:endParaRPr>
          </a:p>
        </p:txBody>
      </p:sp>
      <p:sp>
        <p:nvSpPr>
          <p:cNvPr id="306" name="Google Shape;306;p4"/>
          <p:cNvSpPr txBox="1"/>
          <p:nvPr/>
        </p:nvSpPr>
        <p:spPr>
          <a:xfrm>
            <a:off x="4390853" y="188119"/>
            <a:ext cx="825500" cy="457200"/>
          </a:xfrm>
          <a:prstGeom prst="rect">
            <a:avLst/>
          </a:prstGeom>
          <a:noFill/>
          <a:ln>
            <a:noFill/>
          </a:ln>
        </p:spPr>
        <p:txBody>
          <a:bodyPr spcFirstLastPara="1" wrap="square" lIns="0" tIns="0" rIns="0" bIns="0" anchor="t" anchorCtr="0">
            <a:spAutoFit/>
          </a:bodyPr>
          <a:lstStyle/>
          <a:p>
            <a:pPr marL="141605" marR="5080" lvl="0" indent="-129538" algn="l" rtl="0">
              <a:lnSpc>
                <a:spcPct val="100000"/>
              </a:lnSpc>
              <a:spcBef>
                <a:spcPts val="0"/>
              </a:spcBef>
              <a:spcAft>
                <a:spcPts val="0"/>
              </a:spcAft>
              <a:buClr>
                <a:srgbClr val="000000"/>
              </a:buClr>
              <a:buSzPts val="1000"/>
              <a:buFont typeface="Arial"/>
              <a:buNone/>
            </a:pPr>
            <a:r>
              <a:rPr lang="en-US" sz="1000" b="1" i="0" u="none" strike="noStrike" cap="none">
                <a:solidFill>
                  <a:srgbClr val="FFFFFF"/>
                </a:solidFill>
                <a:latin typeface="Century Gothic"/>
                <a:ea typeface="Century Gothic"/>
                <a:cs typeface="Century Gothic"/>
                <a:sym typeface="Century Gothic"/>
              </a:rPr>
              <a:t>Total number of hours/ modules*</a:t>
            </a:r>
            <a:endParaRPr sz="1000" b="0" i="0" u="none" strike="noStrike" cap="none">
              <a:solidFill>
                <a:schemeClr val="dk1"/>
              </a:solidFill>
              <a:latin typeface="Century Gothic"/>
              <a:ea typeface="Century Gothic"/>
              <a:cs typeface="Century Gothic"/>
              <a:sym typeface="Century Gothic"/>
            </a:endParaRPr>
          </a:p>
        </p:txBody>
      </p:sp>
      <p:sp>
        <p:nvSpPr>
          <p:cNvPr id="307" name="Google Shape;307;p4"/>
          <p:cNvSpPr/>
          <p:nvPr/>
        </p:nvSpPr>
        <p:spPr>
          <a:xfrm>
            <a:off x="509" y="3128427"/>
            <a:ext cx="5384800" cy="0"/>
          </a:xfrm>
          <a:custGeom>
            <a:avLst/>
            <a:gdLst/>
            <a:ahLst/>
            <a:cxnLst/>
            <a:rect l="l" t="t" r="r" b="b"/>
            <a:pathLst>
              <a:path w="5384800" h="120000" extrusionOk="0">
                <a:moveTo>
                  <a:pt x="5384660" y="0"/>
                </a:moveTo>
                <a:lnTo>
                  <a:pt x="0" y="0"/>
                </a:lnTo>
              </a:path>
            </a:pathLst>
          </a:custGeom>
          <a:noFill/>
          <a:ln w="9525" cap="flat" cmpd="sng">
            <a:solidFill>
              <a:srgbClr val="808285"/>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8" name="Google Shape;308;p4"/>
          <p:cNvSpPr/>
          <p:nvPr/>
        </p:nvSpPr>
        <p:spPr>
          <a:xfrm>
            <a:off x="509" y="5501505"/>
            <a:ext cx="5384800" cy="0"/>
          </a:xfrm>
          <a:custGeom>
            <a:avLst/>
            <a:gdLst/>
            <a:ahLst/>
            <a:cxnLst/>
            <a:rect l="l" t="t" r="r" b="b"/>
            <a:pathLst>
              <a:path w="5384800" h="120000" extrusionOk="0">
                <a:moveTo>
                  <a:pt x="5384660" y="0"/>
                </a:moveTo>
                <a:lnTo>
                  <a:pt x="0" y="0"/>
                </a:lnTo>
              </a:path>
            </a:pathLst>
          </a:custGeom>
          <a:noFill/>
          <a:ln w="9525" cap="flat" cmpd="sng">
            <a:solidFill>
              <a:srgbClr val="808285"/>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9" name="Google Shape;309;p4"/>
          <p:cNvSpPr/>
          <p:nvPr/>
        </p:nvSpPr>
        <p:spPr>
          <a:xfrm>
            <a:off x="10727833" y="0"/>
            <a:ext cx="5080" cy="8255"/>
          </a:xfrm>
          <a:custGeom>
            <a:avLst/>
            <a:gdLst/>
            <a:ahLst/>
            <a:cxnLst/>
            <a:rect l="l" t="t" r="r" b="b"/>
            <a:pathLst>
              <a:path w="5079" h="8255" extrusionOk="0">
                <a:moveTo>
                  <a:pt x="4631" y="0"/>
                </a:moveTo>
                <a:lnTo>
                  <a:pt x="0" y="0"/>
                </a:lnTo>
                <a:lnTo>
                  <a:pt x="4631" y="8022"/>
                </a:lnTo>
                <a:lnTo>
                  <a:pt x="4631" y="0"/>
                </a:lnTo>
              </a:path>
            </a:pathLst>
          </a:custGeom>
          <a:solidFill>
            <a:srgbClr val="BCBEC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0" name="Google Shape;310;p4"/>
          <p:cNvSpPr/>
          <p:nvPr/>
        </p:nvSpPr>
        <p:spPr>
          <a:xfrm>
            <a:off x="10555016" y="8"/>
            <a:ext cx="177800" cy="130810"/>
          </a:xfrm>
          <a:custGeom>
            <a:avLst/>
            <a:gdLst/>
            <a:ahLst/>
            <a:cxnLst/>
            <a:rect l="l" t="t" r="r" b="b"/>
            <a:pathLst>
              <a:path w="177800" h="130810" extrusionOk="0">
                <a:moveTo>
                  <a:pt x="158495" y="0"/>
                </a:moveTo>
                <a:lnTo>
                  <a:pt x="28727" y="0"/>
                </a:lnTo>
                <a:lnTo>
                  <a:pt x="0" y="49745"/>
                </a:lnTo>
                <a:lnTo>
                  <a:pt x="46812" y="130810"/>
                </a:lnTo>
                <a:lnTo>
                  <a:pt x="140411" y="130810"/>
                </a:lnTo>
                <a:lnTo>
                  <a:pt x="177444" y="66649"/>
                </a:lnTo>
                <a:lnTo>
                  <a:pt x="177444" y="32829"/>
                </a:lnTo>
                <a:lnTo>
                  <a:pt x="158495" y="0"/>
                </a:lnTo>
                <a:close/>
              </a:path>
            </a:pathLst>
          </a:custGeom>
          <a:solidFill>
            <a:srgbClr val="3D64A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1" name="Google Shape;311;p4"/>
          <p:cNvSpPr/>
          <p:nvPr/>
        </p:nvSpPr>
        <p:spPr>
          <a:xfrm>
            <a:off x="10241560" y="8"/>
            <a:ext cx="187325" cy="130810"/>
          </a:xfrm>
          <a:custGeom>
            <a:avLst/>
            <a:gdLst/>
            <a:ahLst/>
            <a:cxnLst/>
            <a:rect l="l" t="t" r="r" b="b"/>
            <a:pathLst>
              <a:path w="187325" h="130810" extrusionOk="0">
                <a:moveTo>
                  <a:pt x="158495" y="0"/>
                </a:moveTo>
                <a:lnTo>
                  <a:pt x="28727" y="0"/>
                </a:lnTo>
                <a:lnTo>
                  <a:pt x="0" y="49745"/>
                </a:lnTo>
                <a:lnTo>
                  <a:pt x="46812" y="130810"/>
                </a:lnTo>
                <a:lnTo>
                  <a:pt x="140411" y="130810"/>
                </a:lnTo>
                <a:lnTo>
                  <a:pt x="187210" y="49745"/>
                </a:lnTo>
                <a:lnTo>
                  <a:pt x="158495" y="0"/>
                </a:lnTo>
                <a:close/>
              </a:path>
            </a:pathLst>
          </a:custGeom>
          <a:solidFill>
            <a:srgbClr val="3D64A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2" name="Google Shape;312;p4"/>
          <p:cNvSpPr/>
          <p:nvPr/>
        </p:nvSpPr>
        <p:spPr>
          <a:xfrm>
            <a:off x="10396760" y="63497"/>
            <a:ext cx="191135" cy="165735"/>
          </a:xfrm>
          <a:custGeom>
            <a:avLst/>
            <a:gdLst/>
            <a:ahLst/>
            <a:cxnLst/>
            <a:rect l="l" t="t" r="r" b="b"/>
            <a:pathLst>
              <a:path w="191134" h="165735" extrusionOk="0">
                <a:moveTo>
                  <a:pt x="143116" y="0"/>
                </a:moveTo>
                <a:lnTo>
                  <a:pt x="47713" y="0"/>
                </a:lnTo>
                <a:lnTo>
                  <a:pt x="0" y="82638"/>
                </a:lnTo>
                <a:lnTo>
                  <a:pt x="47713" y="165252"/>
                </a:lnTo>
                <a:lnTo>
                  <a:pt x="143116" y="165252"/>
                </a:lnTo>
                <a:lnTo>
                  <a:pt x="144920" y="162128"/>
                </a:lnTo>
                <a:lnTo>
                  <a:pt x="49504" y="162128"/>
                </a:lnTo>
                <a:lnTo>
                  <a:pt x="3606" y="82638"/>
                </a:lnTo>
                <a:lnTo>
                  <a:pt x="49504" y="3136"/>
                </a:lnTo>
                <a:lnTo>
                  <a:pt x="144926" y="3136"/>
                </a:lnTo>
                <a:lnTo>
                  <a:pt x="143116" y="0"/>
                </a:lnTo>
                <a:close/>
              </a:path>
              <a:path w="191134" h="165735" extrusionOk="0">
                <a:moveTo>
                  <a:pt x="144926" y="3136"/>
                </a:moveTo>
                <a:lnTo>
                  <a:pt x="141312" y="3136"/>
                </a:lnTo>
                <a:lnTo>
                  <a:pt x="187210" y="82638"/>
                </a:lnTo>
                <a:lnTo>
                  <a:pt x="141312" y="162128"/>
                </a:lnTo>
                <a:lnTo>
                  <a:pt x="144920" y="162128"/>
                </a:lnTo>
                <a:lnTo>
                  <a:pt x="190817" y="82638"/>
                </a:lnTo>
                <a:lnTo>
                  <a:pt x="144926" y="3136"/>
                </a:lnTo>
                <a:close/>
              </a:path>
            </a:pathLst>
          </a:custGeom>
          <a:solidFill>
            <a:srgbClr val="BDBEC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3" name="Google Shape;313;p4"/>
          <p:cNvSpPr/>
          <p:nvPr/>
        </p:nvSpPr>
        <p:spPr>
          <a:xfrm>
            <a:off x="10103943" y="0"/>
            <a:ext cx="142875" cy="41275"/>
          </a:xfrm>
          <a:custGeom>
            <a:avLst/>
            <a:gdLst/>
            <a:ahLst/>
            <a:cxnLst/>
            <a:rect l="l" t="t" r="r" b="b"/>
            <a:pathLst>
              <a:path w="142875" h="41275" extrusionOk="0">
                <a:moveTo>
                  <a:pt x="0" y="0"/>
                </a:moveTo>
                <a:lnTo>
                  <a:pt x="23696" y="41046"/>
                </a:lnTo>
                <a:lnTo>
                  <a:pt x="119099" y="41046"/>
                </a:lnTo>
                <a:lnTo>
                  <a:pt x="120903" y="37922"/>
                </a:lnTo>
                <a:lnTo>
                  <a:pt x="25500" y="37922"/>
                </a:lnTo>
                <a:lnTo>
                  <a:pt x="3606" y="0"/>
                </a:lnTo>
                <a:lnTo>
                  <a:pt x="0" y="0"/>
                </a:lnTo>
              </a:path>
              <a:path w="142875" h="41275" extrusionOk="0">
                <a:moveTo>
                  <a:pt x="139188" y="0"/>
                </a:moveTo>
                <a:lnTo>
                  <a:pt x="117295" y="37922"/>
                </a:lnTo>
                <a:lnTo>
                  <a:pt x="120903" y="37922"/>
                </a:lnTo>
                <a:lnTo>
                  <a:pt x="142801" y="0"/>
                </a:lnTo>
                <a:lnTo>
                  <a:pt x="139188" y="0"/>
                </a:lnTo>
              </a:path>
            </a:pathLst>
          </a:custGeom>
          <a:solidFill>
            <a:srgbClr val="BDBEC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4" name="Google Shape;314;p4"/>
          <p:cNvSpPr/>
          <p:nvPr/>
        </p:nvSpPr>
        <p:spPr>
          <a:xfrm>
            <a:off x="10422743" y="8"/>
            <a:ext cx="139700" cy="40005"/>
          </a:xfrm>
          <a:custGeom>
            <a:avLst/>
            <a:gdLst/>
            <a:ahLst/>
            <a:cxnLst/>
            <a:rect l="l" t="t" r="r" b="b"/>
            <a:pathLst>
              <a:path w="139700" h="40005" extrusionOk="0">
                <a:moveTo>
                  <a:pt x="139179" y="0"/>
                </a:moveTo>
                <a:lnTo>
                  <a:pt x="0" y="0"/>
                </a:lnTo>
                <a:lnTo>
                  <a:pt x="22783" y="39484"/>
                </a:lnTo>
                <a:lnTo>
                  <a:pt x="116395" y="39484"/>
                </a:lnTo>
                <a:lnTo>
                  <a:pt x="139179" y="0"/>
                </a:lnTo>
                <a:close/>
              </a:path>
            </a:pathLst>
          </a:custGeom>
          <a:solidFill>
            <a:srgbClr val="3B824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5" name="Google Shape;315;p4"/>
          <p:cNvSpPr/>
          <p:nvPr/>
        </p:nvSpPr>
        <p:spPr>
          <a:xfrm>
            <a:off x="10081731" y="65062"/>
            <a:ext cx="187325" cy="162560"/>
          </a:xfrm>
          <a:custGeom>
            <a:avLst/>
            <a:gdLst/>
            <a:ahLst/>
            <a:cxnLst/>
            <a:rect l="l" t="t" r="r" b="b"/>
            <a:pathLst>
              <a:path w="187325" h="162560" extrusionOk="0">
                <a:moveTo>
                  <a:pt x="140411" y="0"/>
                </a:moveTo>
                <a:lnTo>
                  <a:pt x="46812" y="0"/>
                </a:lnTo>
                <a:lnTo>
                  <a:pt x="0" y="81051"/>
                </a:lnTo>
                <a:lnTo>
                  <a:pt x="46812" y="162140"/>
                </a:lnTo>
                <a:lnTo>
                  <a:pt x="140411" y="162140"/>
                </a:lnTo>
                <a:lnTo>
                  <a:pt x="187210" y="81051"/>
                </a:lnTo>
                <a:lnTo>
                  <a:pt x="140411" y="0"/>
                </a:lnTo>
                <a:close/>
              </a:path>
            </a:pathLst>
          </a:custGeom>
          <a:solidFill>
            <a:srgbClr val="3B824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6" name="Google Shape;316;p4"/>
          <p:cNvSpPr/>
          <p:nvPr/>
        </p:nvSpPr>
        <p:spPr>
          <a:xfrm>
            <a:off x="5385169" y="0"/>
            <a:ext cx="0" cy="7560309"/>
          </a:xfrm>
          <a:custGeom>
            <a:avLst/>
            <a:gdLst/>
            <a:ahLst/>
            <a:cxnLst/>
            <a:rect l="l" t="t" r="r" b="b"/>
            <a:pathLst>
              <a:path w="120000" h="7560309" extrusionOk="0">
                <a:moveTo>
                  <a:pt x="0" y="0"/>
                </a:moveTo>
                <a:lnTo>
                  <a:pt x="0" y="7560004"/>
                </a:lnTo>
              </a:path>
            </a:pathLst>
          </a:custGeom>
          <a:noFill/>
          <a:ln w="9525" cap="flat" cmpd="sng">
            <a:solidFill>
              <a:srgbClr val="808285"/>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7" name="Google Shape;317;p4"/>
          <p:cNvSpPr/>
          <p:nvPr/>
        </p:nvSpPr>
        <p:spPr>
          <a:xfrm>
            <a:off x="5303648" y="7373815"/>
            <a:ext cx="302260" cy="186690"/>
          </a:xfrm>
          <a:custGeom>
            <a:avLst/>
            <a:gdLst/>
            <a:ahLst/>
            <a:cxnLst/>
            <a:rect l="l" t="t" r="r" b="b"/>
            <a:pathLst>
              <a:path w="302260" h="186690" extrusionOk="0">
                <a:moveTo>
                  <a:pt x="151053" y="0"/>
                </a:moveTo>
                <a:lnTo>
                  <a:pt x="0" y="87210"/>
                </a:lnTo>
                <a:lnTo>
                  <a:pt x="0" y="186189"/>
                </a:lnTo>
                <a:lnTo>
                  <a:pt x="302133" y="186189"/>
                </a:lnTo>
                <a:lnTo>
                  <a:pt x="302133" y="87210"/>
                </a:lnTo>
                <a:lnTo>
                  <a:pt x="151053" y="0"/>
                </a:lnTo>
                <a:close/>
              </a:path>
            </a:pathLst>
          </a:custGeom>
          <a:solidFill>
            <a:srgbClr val="BCBEC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8" name="Google Shape;318;p4"/>
          <p:cNvSpPr/>
          <p:nvPr/>
        </p:nvSpPr>
        <p:spPr>
          <a:xfrm>
            <a:off x="5480260" y="6497652"/>
            <a:ext cx="302260" cy="349250"/>
          </a:xfrm>
          <a:custGeom>
            <a:avLst/>
            <a:gdLst/>
            <a:ahLst/>
            <a:cxnLst/>
            <a:rect l="l" t="t" r="r" b="b"/>
            <a:pathLst>
              <a:path w="302260" h="349250" extrusionOk="0">
                <a:moveTo>
                  <a:pt x="151066" y="0"/>
                </a:moveTo>
                <a:lnTo>
                  <a:pt x="0" y="87223"/>
                </a:lnTo>
                <a:lnTo>
                  <a:pt x="0" y="261645"/>
                </a:lnTo>
                <a:lnTo>
                  <a:pt x="151066" y="348869"/>
                </a:lnTo>
                <a:lnTo>
                  <a:pt x="302120" y="261645"/>
                </a:lnTo>
                <a:lnTo>
                  <a:pt x="302120" y="87223"/>
                </a:lnTo>
                <a:lnTo>
                  <a:pt x="151066" y="0"/>
                </a:lnTo>
                <a:close/>
              </a:path>
            </a:pathLst>
          </a:custGeom>
          <a:solidFill>
            <a:srgbClr val="BCBEC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9" name="Google Shape;319;p4"/>
          <p:cNvSpPr/>
          <p:nvPr/>
        </p:nvSpPr>
        <p:spPr>
          <a:xfrm>
            <a:off x="5152585" y="7085454"/>
            <a:ext cx="302260" cy="349250"/>
          </a:xfrm>
          <a:custGeom>
            <a:avLst/>
            <a:gdLst/>
            <a:ahLst/>
            <a:cxnLst/>
            <a:rect l="l" t="t" r="r" b="b"/>
            <a:pathLst>
              <a:path w="302260" h="349250" extrusionOk="0">
                <a:moveTo>
                  <a:pt x="151053" y="0"/>
                </a:moveTo>
                <a:lnTo>
                  <a:pt x="0" y="87223"/>
                </a:lnTo>
                <a:lnTo>
                  <a:pt x="0" y="261658"/>
                </a:lnTo>
                <a:lnTo>
                  <a:pt x="151053" y="348869"/>
                </a:lnTo>
                <a:lnTo>
                  <a:pt x="302120" y="261658"/>
                </a:lnTo>
                <a:lnTo>
                  <a:pt x="302120" y="87223"/>
                </a:lnTo>
                <a:lnTo>
                  <a:pt x="151053" y="0"/>
                </a:lnTo>
                <a:close/>
              </a:path>
            </a:pathLst>
          </a:custGeom>
          <a:solidFill>
            <a:srgbClr val="3D64A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0" name="Google Shape;320;p4"/>
          <p:cNvSpPr/>
          <p:nvPr/>
        </p:nvSpPr>
        <p:spPr>
          <a:xfrm>
            <a:off x="5152585" y="6501310"/>
            <a:ext cx="302260" cy="349250"/>
          </a:xfrm>
          <a:custGeom>
            <a:avLst/>
            <a:gdLst/>
            <a:ahLst/>
            <a:cxnLst/>
            <a:rect l="l" t="t" r="r" b="b"/>
            <a:pathLst>
              <a:path w="302260" h="349250" extrusionOk="0">
                <a:moveTo>
                  <a:pt x="151053" y="0"/>
                </a:moveTo>
                <a:lnTo>
                  <a:pt x="0" y="87223"/>
                </a:lnTo>
                <a:lnTo>
                  <a:pt x="0" y="261658"/>
                </a:lnTo>
                <a:lnTo>
                  <a:pt x="151053" y="348881"/>
                </a:lnTo>
                <a:lnTo>
                  <a:pt x="302120" y="261658"/>
                </a:lnTo>
                <a:lnTo>
                  <a:pt x="302120" y="87223"/>
                </a:lnTo>
                <a:lnTo>
                  <a:pt x="151053" y="0"/>
                </a:lnTo>
                <a:close/>
              </a:path>
            </a:pathLst>
          </a:custGeom>
          <a:solidFill>
            <a:srgbClr val="3D64A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1" name="Google Shape;321;p4"/>
          <p:cNvSpPr/>
          <p:nvPr/>
        </p:nvSpPr>
        <p:spPr>
          <a:xfrm>
            <a:off x="5477355" y="7082091"/>
            <a:ext cx="307975" cy="355600"/>
          </a:xfrm>
          <a:custGeom>
            <a:avLst/>
            <a:gdLst/>
            <a:ahLst/>
            <a:cxnLst/>
            <a:rect l="l" t="t" r="r" b="b"/>
            <a:pathLst>
              <a:path w="307975" h="355600" extrusionOk="0">
                <a:moveTo>
                  <a:pt x="153974" y="0"/>
                </a:moveTo>
                <a:lnTo>
                  <a:pt x="0" y="88899"/>
                </a:lnTo>
                <a:lnTo>
                  <a:pt x="0" y="266699"/>
                </a:lnTo>
                <a:lnTo>
                  <a:pt x="153974" y="355599"/>
                </a:lnTo>
                <a:lnTo>
                  <a:pt x="165631" y="348868"/>
                </a:lnTo>
                <a:lnTo>
                  <a:pt x="153974" y="348868"/>
                </a:lnTo>
                <a:lnTo>
                  <a:pt x="5816" y="263334"/>
                </a:lnTo>
                <a:lnTo>
                  <a:pt x="5816" y="92265"/>
                </a:lnTo>
                <a:lnTo>
                  <a:pt x="153974" y="6730"/>
                </a:lnTo>
                <a:lnTo>
                  <a:pt x="165631" y="6730"/>
                </a:lnTo>
                <a:lnTo>
                  <a:pt x="153974" y="0"/>
                </a:lnTo>
                <a:close/>
              </a:path>
              <a:path w="307975" h="355600" extrusionOk="0">
                <a:moveTo>
                  <a:pt x="165631" y="6730"/>
                </a:moveTo>
                <a:lnTo>
                  <a:pt x="153974" y="6730"/>
                </a:lnTo>
                <a:lnTo>
                  <a:pt x="302120" y="92265"/>
                </a:lnTo>
                <a:lnTo>
                  <a:pt x="302120" y="263334"/>
                </a:lnTo>
                <a:lnTo>
                  <a:pt x="153974" y="348868"/>
                </a:lnTo>
                <a:lnTo>
                  <a:pt x="165631" y="348868"/>
                </a:lnTo>
                <a:lnTo>
                  <a:pt x="307936" y="266699"/>
                </a:lnTo>
                <a:lnTo>
                  <a:pt x="307936" y="88899"/>
                </a:lnTo>
                <a:lnTo>
                  <a:pt x="165631" y="6730"/>
                </a:lnTo>
                <a:close/>
              </a:path>
            </a:pathLst>
          </a:custGeom>
          <a:solidFill>
            <a:srgbClr val="BDBEC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2" name="Google Shape;322;p4"/>
          <p:cNvSpPr/>
          <p:nvPr/>
        </p:nvSpPr>
        <p:spPr>
          <a:xfrm>
            <a:off x="4970081" y="6790531"/>
            <a:ext cx="307975" cy="355600"/>
          </a:xfrm>
          <a:custGeom>
            <a:avLst/>
            <a:gdLst/>
            <a:ahLst/>
            <a:cxnLst/>
            <a:rect l="l" t="t" r="r" b="b"/>
            <a:pathLst>
              <a:path w="307975" h="355600" extrusionOk="0">
                <a:moveTo>
                  <a:pt x="153962" y="0"/>
                </a:moveTo>
                <a:lnTo>
                  <a:pt x="0" y="88912"/>
                </a:lnTo>
                <a:lnTo>
                  <a:pt x="0" y="266699"/>
                </a:lnTo>
                <a:lnTo>
                  <a:pt x="153962" y="355612"/>
                </a:lnTo>
                <a:lnTo>
                  <a:pt x="165618" y="348881"/>
                </a:lnTo>
                <a:lnTo>
                  <a:pt x="153962" y="348881"/>
                </a:lnTo>
                <a:lnTo>
                  <a:pt x="5816" y="263347"/>
                </a:lnTo>
                <a:lnTo>
                  <a:pt x="5816" y="92265"/>
                </a:lnTo>
                <a:lnTo>
                  <a:pt x="153962" y="6730"/>
                </a:lnTo>
                <a:lnTo>
                  <a:pt x="165618" y="6730"/>
                </a:lnTo>
                <a:lnTo>
                  <a:pt x="153962" y="0"/>
                </a:lnTo>
                <a:close/>
              </a:path>
              <a:path w="307975" h="355600" extrusionOk="0">
                <a:moveTo>
                  <a:pt x="165618" y="6730"/>
                </a:moveTo>
                <a:lnTo>
                  <a:pt x="153962" y="6730"/>
                </a:lnTo>
                <a:lnTo>
                  <a:pt x="302107" y="92265"/>
                </a:lnTo>
                <a:lnTo>
                  <a:pt x="302107" y="263347"/>
                </a:lnTo>
                <a:lnTo>
                  <a:pt x="153962" y="348881"/>
                </a:lnTo>
                <a:lnTo>
                  <a:pt x="165618" y="348881"/>
                </a:lnTo>
                <a:lnTo>
                  <a:pt x="307936" y="266699"/>
                </a:lnTo>
                <a:lnTo>
                  <a:pt x="307936" y="88912"/>
                </a:lnTo>
                <a:lnTo>
                  <a:pt x="165618" y="6730"/>
                </a:lnTo>
                <a:close/>
              </a:path>
            </a:pathLst>
          </a:custGeom>
          <a:solidFill>
            <a:srgbClr val="BDBEC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3" name="Google Shape;323;p4"/>
          <p:cNvSpPr/>
          <p:nvPr/>
        </p:nvSpPr>
        <p:spPr>
          <a:xfrm>
            <a:off x="5319890" y="6200101"/>
            <a:ext cx="307975" cy="355600"/>
          </a:xfrm>
          <a:custGeom>
            <a:avLst/>
            <a:gdLst/>
            <a:ahLst/>
            <a:cxnLst/>
            <a:rect l="l" t="t" r="r" b="b"/>
            <a:pathLst>
              <a:path w="307975" h="355600" extrusionOk="0">
                <a:moveTo>
                  <a:pt x="153974" y="0"/>
                </a:moveTo>
                <a:lnTo>
                  <a:pt x="0" y="88900"/>
                </a:lnTo>
                <a:lnTo>
                  <a:pt x="0" y="266700"/>
                </a:lnTo>
                <a:lnTo>
                  <a:pt x="153974" y="355600"/>
                </a:lnTo>
                <a:lnTo>
                  <a:pt x="165631" y="348869"/>
                </a:lnTo>
                <a:lnTo>
                  <a:pt x="153974" y="348869"/>
                </a:lnTo>
                <a:lnTo>
                  <a:pt x="5816" y="263334"/>
                </a:lnTo>
                <a:lnTo>
                  <a:pt x="5816" y="92265"/>
                </a:lnTo>
                <a:lnTo>
                  <a:pt x="153974" y="6731"/>
                </a:lnTo>
                <a:lnTo>
                  <a:pt x="165631" y="6731"/>
                </a:lnTo>
                <a:lnTo>
                  <a:pt x="153974" y="0"/>
                </a:lnTo>
                <a:close/>
              </a:path>
              <a:path w="307975" h="355600" extrusionOk="0">
                <a:moveTo>
                  <a:pt x="165631" y="6731"/>
                </a:moveTo>
                <a:lnTo>
                  <a:pt x="153974" y="6731"/>
                </a:lnTo>
                <a:lnTo>
                  <a:pt x="302120" y="92265"/>
                </a:lnTo>
                <a:lnTo>
                  <a:pt x="302120" y="263334"/>
                </a:lnTo>
                <a:lnTo>
                  <a:pt x="153974" y="348869"/>
                </a:lnTo>
                <a:lnTo>
                  <a:pt x="165631" y="348869"/>
                </a:lnTo>
                <a:lnTo>
                  <a:pt x="307936" y="266700"/>
                </a:lnTo>
                <a:lnTo>
                  <a:pt x="307936" y="88900"/>
                </a:lnTo>
                <a:lnTo>
                  <a:pt x="165631" y="6731"/>
                </a:lnTo>
                <a:close/>
              </a:path>
            </a:pathLst>
          </a:custGeom>
          <a:solidFill>
            <a:srgbClr val="BDBEC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4" name="Google Shape;324;p4"/>
          <p:cNvSpPr/>
          <p:nvPr/>
        </p:nvSpPr>
        <p:spPr>
          <a:xfrm>
            <a:off x="5664584" y="6790228"/>
            <a:ext cx="308610" cy="356235"/>
          </a:xfrm>
          <a:custGeom>
            <a:avLst/>
            <a:gdLst/>
            <a:ahLst/>
            <a:cxnLst/>
            <a:rect l="l" t="t" r="r" b="b"/>
            <a:pathLst>
              <a:path w="308610" h="356234" extrusionOk="0">
                <a:moveTo>
                  <a:pt x="154254" y="0"/>
                </a:moveTo>
                <a:lnTo>
                  <a:pt x="0" y="89065"/>
                </a:lnTo>
                <a:lnTo>
                  <a:pt x="0" y="267157"/>
                </a:lnTo>
                <a:lnTo>
                  <a:pt x="154254" y="356209"/>
                </a:lnTo>
                <a:lnTo>
                  <a:pt x="165932" y="349465"/>
                </a:lnTo>
                <a:lnTo>
                  <a:pt x="154254" y="349465"/>
                </a:lnTo>
                <a:lnTo>
                  <a:pt x="5841" y="263791"/>
                </a:lnTo>
                <a:lnTo>
                  <a:pt x="5841" y="92430"/>
                </a:lnTo>
                <a:lnTo>
                  <a:pt x="154254" y="6743"/>
                </a:lnTo>
                <a:lnTo>
                  <a:pt x="165930" y="6743"/>
                </a:lnTo>
                <a:lnTo>
                  <a:pt x="154254" y="0"/>
                </a:lnTo>
                <a:close/>
              </a:path>
              <a:path w="308610" h="356234" extrusionOk="0">
                <a:moveTo>
                  <a:pt x="165930" y="6743"/>
                </a:moveTo>
                <a:lnTo>
                  <a:pt x="154254" y="6743"/>
                </a:lnTo>
                <a:lnTo>
                  <a:pt x="302640" y="92430"/>
                </a:lnTo>
                <a:lnTo>
                  <a:pt x="302640" y="263791"/>
                </a:lnTo>
                <a:lnTo>
                  <a:pt x="154254" y="349465"/>
                </a:lnTo>
                <a:lnTo>
                  <a:pt x="165932" y="349465"/>
                </a:lnTo>
                <a:lnTo>
                  <a:pt x="308470" y="267157"/>
                </a:lnTo>
                <a:lnTo>
                  <a:pt x="308470" y="89065"/>
                </a:lnTo>
                <a:lnTo>
                  <a:pt x="165930" y="6743"/>
                </a:lnTo>
                <a:close/>
              </a:path>
            </a:pathLst>
          </a:custGeom>
          <a:solidFill>
            <a:srgbClr val="BDBEC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5" name="Google Shape;325;p4"/>
          <p:cNvSpPr/>
          <p:nvPr/>
        </p:nvSpPr>
        <p:spPr>
          <a:xfrm>
            <a:off x="5840328" y="7081786"/>
            <a:ext cx="308610" cy="356235"/>
          </a:xfrm>
          <a:custGeom>
            <a:avLst/>
            <a:gdLst/>
            <a:ahLst/>
            <a:cxnLst/>
            <a:rect l="l" t="t" r="r" b="b"/>
            <a:pathLst>
              <a:path w="308610" h="356234" extrusionOk="0">
                <a:moveTo>
                  <a:pt x="154228" y="0"/>
                </a:moveTo>
                <a:lnTo>
                  <a:pt x="0" y="89052"/>
                </a:lnTo>
                <a:lnTo>
                  <a:pt x="0" y="267157"/>
                </a:lnTo>
                <a:lnTo>
                  <a:pt x="154228" y="356196"/>
                </a:lnTo>
                <a:lnTo>
                  <a:pt x="165888" y="349465"/>
                </a:lnTo>
                <a:lnTo>
                  <a:pt x="154228" y="349465"/>
                </a:lnTo>
                <a:lnTo>
                  <a:pt x="5829" y="263791"/>
                </a:lnTo>
                <a:lnTo>
                  <a:pt x="5829" y="92417"/>
                </a:lnTo>
                <a:lnTo>
                  <a:pt x="154228" y="6743"/>
                </a:lnTo>
                <a:lnTo>
                  <a:pt x="165909" y="6743"/>
                </a:lnTo>
                <a:lnTo>
                  <a:pt x="154228" y="0"/>
                </a:lnTo>
                <a:close/>
              </a:path>
              <a:path w="308610" h="356234" extrusionOk="0">
                <a:moveTo>
                  <a:pt x="165909" y="6743"/>
                </a:moveTo>
                <a:lnTo>
                  <a:pt x="154228" y="6743"/>
                </a:lnTo>
                <a:lnTo>
                  <a:pt x="302628" y="92417"/>
                </a:lnTo>
                <a:lnTo>
                  <a:pt x="302628" y="263791"/>
                </a:lnTo>
                <a:lnTo>
                  <a:pt x="154228" y="349465"/>
                </a:lnTo>
                <a:lnTo>
                  <a:pt x="165888" y="349465"/>
                </a:lnTo>
                <a:lnTo>
                  <a:pt x="308470" y="267157"/>
                </a:lnTo>
                <a:lnTo>
                  <a:pt x="308470" y="89052"/>
                </a:lnTo>
                <a:lnTo>
                  <a:pt x="165909" y="6743"/>
                </a:lnTo>
                <a:close/>
              </a:path>
            </a:pathLst>
          </a:custGeom>
          <a:solidFill>
            <a:srgbClr val="BDBEC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6" name="Google Shape;326;p4"/>
          <p:cNvSpPr/>
          <p:nvPr/>
        </p:nvSpPr>
        <p:spPr>
          <a:xfrm>
            <a:off x="5664584" y="7373812"/>
            <a:ext cx="308610" cy="186690"/>
          </a:xfrm>
          <a:custGeom>
            <a:avLst/>
            <a:gdLst/>
            <a:ahLst/>
            <a:cxnLst/>
            <a:rect l="l" t="t" r="r" b="b"/>
            <a:pathLst>
              <a:path w="308610" h="186690" extrusionOk="0">
                <a:moveTo>
                  <a:pt x="154254" y="0"/>
                </a:moveTo>
                <a:lnTo>
                  <a:pt x="0" y="89052"/>
                </a:lnTo>
                <a:lnTo>
                  <a:pt x="0" y="186192"/>
                </a:lnTo>
                <a:lnTo>
                  <a:pt x="5841" y="186192"/>
                </a:lnTo>
                <a:lnTo>
                  <a:pt x="5841" y="92417"/>
                </a:lnTo>
                <a:lnTo>
                  <a:pt x="154254" y="6730"/>
                </a:lnTo>
                <a:lnTo>
                  <a:pt x="165910" y="6730"/>
                </a:lnTo>
                <a:lnTo>
                  <a:pt x="154254" y="0"/>
                </a:lnTo>
                <a:close/>
              </a:path>
              <a:path w="308610" h="186690" extrusionOk="0">
                <a:moveTo>
                  <a:pt x="165910" y="6730"/>
                </a:moveTo>
                <a:lnTo>
                  <a:pt x="154254" y="6730"/>
                </a:lnTo>
                <a:lnTo>
                  <a:pt x="302640" y="92417"/>
                </a:lnTo>
                <a:lnTo>
                  <a:pt x="302640" y="186192"/>
                </a:lnTo>
                <a:lnTo>
                  <a:pt x="308470" y="186192"/>
                </a:lnTo>
                <a:lnTo>
                  <a:pt x="308470" y="89052"/>
                </a:lnTo>
                <a:lnTo>
                  <a:pt x="165910" y="6730"/>
                </a:lnTo>
                <a:close/>
              </a:path>
            </a:pathLst>
          </a:custGeom>
          <a:solidFill>
            <a:srgbClr val="BDBEC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7" name="Google Shape;327;p4"/>
          <p:cNvSpPr/>
          <p:nvPr/>
        </p:nvSpPr>
        <p:spPr>
          <a:xfrm>
            <a:off x="6013745" y="6790228"/>
            <a:ext cx="308610" cy="356235"/>
          </a:xfrm>
          <a:custGeom>
            <a:avLst/>
            <a:gdLst/>
            <a:ahLst/>
            <a:cxnLst/>
            <a:rect l="l" t="t" r="r" b="b"/>
            <a:pathLst>
              <a:path w="308610" h="356234" extrusionOk="0">
                <a:moveTo>
                  <a:pt x="154228" y="0"/>
                </a:moveTo>
                <a:lnTo>
                  <a:pt x="0" y="89065"/>
                </a:lnTo>
                <a:lnTo>
                  <a:pt x="0" y="267157"/>
                </a:lnTo>
                <a:lnTo>
                  <a:pt x="154228" y="356209"/>
                </a:lnTo>
                <a:lnTo>
                  <a:pt x="165908" y="349465"/>
                </a:lnTo>
                <a:lnTo>
                  <a:pt x="154228" y="349465"/>
                </a:lnTo>
                <a:lnTo>
                  <a:pt x="5829" y="263791"/>
                </a:lnTo>
                <a:lnTo>
                  <a:pt x="5829" y="92430"/>
                </a:lnTo>
                <a:lnTo>
                  <a:pt x="154228" y="6743"/>
                </a:lnTo>
                <a:lnTo>
                  <a:pt x="165906" y="6743"/>
                </a:lnTo>
                <a:lnTo>
                  <a:pt x="154228" y="0"/>
                </a:lnTo>
                <a:close/>
              </a:path>
              <a:path w="308610" h="356234" extrusionOk="0">
                <a:moveTo>
                  <a:pt x="165906" y="6743"/>
                </a:moveTo>
                <a:lnTo>
                  <a:pt x="154228" y="6743"/>
                </a:lnTo>
                <a:lnTo>
                  <a:pt x="302628" y="92430"/>
                </a:lnTo>
                <a:lnTo>
                  <a:pt x="302628" y="263791"/>
                </a:lnTo>
                <a:lnTo>
                  <a:pt x="154228" y="349465"/>
                </a:lnTo>
                <a:lnTo>
                  <a:pt x="165908" y="349465"/>
                </a:lnTo>
                <a:lnTo>
                  <a:pt x="308457" y="267157"/>
                </a:lnTo>
                <a:lnTo>
                  <a:pt x="308457" y="89065"/>
                </a:lnTo>
                <a:lnTo>
                  <a:pt x="165906" y="6743"/>
                </a:lnTo>
                <a:close/>
              </a:path>
            </a:pathLst>
          </a:custGeom>
          <a:solidFill>
            <a:srgbClr val="BDBEC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8" name="Google Shape;328;p4"/>
          <p:cNvSpPr/>
          <p:nvPr/>
        </p:nvSpPr>
        <p:spPr>
          <a:xfrm>
            <a:off x="5840328" y="6493987"/>
            <a:ext cx="308610" cy="356235"/>
          </a:xfrm>
          <a:custGeom>
            <a:avLst/>
            <a:gdLst/>
            <a:ahLst/>
            <a:cxnLst/>
            <a:rect l="l" t="t" r="r" b="b"/>
            <a:pathLst>
              <a:path w="308610" h="356234" extrusionOk="0">
                <a:moveTo>
                  <a:pt x="154228" y="0"/>
                </a:moveTo>
                <a:lnTo>
                  <a:pt x="0" y="89052"/>
                </a:lnTo>
                <a:lnTo>
                  <a:pt x="0" y="267144"/>
                </a:lnTo>
                <a:lnTo>
                  <a:pt x="154228" y="356196"/>
                </a:lnTo>
                <a:lnTo>
                  <a:pt x="165887" y="349465"/>
                </a:lnTo>
                <a:lnTo>
                  <a:pt x="154228" y="349465"/>
                </a:lnTo>
                <a:lnTo>
                  <a:pt x="5829" y="263779"/>
                </a:lnTo>
                <a:lnTo>
                  <a:pt x="5829" y="92417"/>
                </a:lnTo>
                <a:lnTo>
                  <a:pt x="154228" y="6731"/>
                </a:lnTo>
                <a:lnTo>
                  <a:pt x="165887" y="6731"/>
                </a:lnTo>
                <a:lnTo>
                  <a:pt x="154228" y="0"/>
                </a:lnTo>
                <a:close/>
              </a:path>
              <a:path w="308610" h="356234" extrusionOk="0">
                <a:moveTo>
                  <a:pt x="165887" y="6731"/>
                </a:moveTo>
                <a:lnTo>
                  <a:pt x="154228" y="6731"/>
                </a:lnTo>
                <a:lnTo>
                  <a:pt x="302628" y="92417"/>
                </a:lnTo>
                <a:lnTo>
                  <a:pt x="302628" y="263779"/>
                </a:lnTo>
                <a:lnTo>
                  <a:pt x="154228" y="349465"/>
                </a:lnTo>
                <a:lnTo>
                  <a:pt x="165887" y="349465"/>
                </a:lnTo>
                <a:lnTo>
                  <a:pt x="308470" y="267144"/>
                </a:lnTo>
                <a:lnTo>
                  <a:pt x="308470" y="89052"/>
                </a:lnTo>
                <a:lnTo>
                  <a:pt x="165887" y="6731"/>
                </a:lnTo>
                <a:close/>
              </a:path>
            </a:pathLst>
          </a:custGeom>
          <a:solidFill>
            <a:srgbClr val="BDBEC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9" name="Google Shape;329;p4"/>
          <p:cNvSpPr/>
          <p:nvPr/>
        </p:nvSpPr>
        <p:spPr>
          <a:xfrm>
            <a:off x="5322780" y="6794199"/>
            <a:ext cx="302260" cy="349250"/>
          </a:xfrm>
          <a:custGeom>
            <a:avLst/>
            <a:gdLst/>
            <a:ahLst/>
            <a:cxnLst/>
            <a:rect l="l" t="t" r="r" b="b"/>
            <a:pathLst>
              <a:path w="302260" h="349250" extrusionOk="0">
                <a:moveTo>
                  <a:pt x="151091" y="0"/>
                </a:moveTo>
                <a:lnTo>
                  <a:pt x="0" y="87223"/>
                </a:lnTo>
                <a:lnTo>
                  <a:pt x="0" y="261658"/>
                </a:lnTo>
                <a:lnTo>
                  <a:pt x="151091" y="348881"/>
                </a:lnTo>
                <a:lnTo>
                  <a:pt x="302158" y="261658"/>
                </a:lnTo>
                <a:lnTo>
                  <a:pt x="302158" y="87223"/>
                </a:lnTo>
                <a:lnTo>
                  <a:pt x="151091" y="0"/>
                </a:lnTo>
                <a:close/>
              </a:path>
            </a:pathLst>
          </a:custGeom>
          <a:solidFill>
            <a:srgbClr val="3B824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0" name="Google Shape;330;p4"/>
          <p:cNvSpPr/>
          <p:nvPr/>
        </p:nvSpPr>
        <p:spPr>
          <a:xfrm>
            <a:off x="4972973" y="6203462"/>
            <a:ext cx="302260" cy="349250"/>
          </a:xfrm>
          <a:custGeom>
            <a:avLst/>
            <a:gdLst/>
            <a:ahLst/>
            <a:cxnLst/>
            <a:rect l="l" t="t" r="r" b="b"/>
            <a:pathLst>
              <a:path w="302260" h="349250" extrusionOk="0">
                <a:moveTo>
                  <a:pt x="151091" y="0"/>
                </a:moveTo>
                <a:lnTo>
                  <a:pt x="0" y="87223"/>
                </a:lnTo>
                <a:lnTo>
                  <a:pt x="0" y="261658"/>
                </a:lnTo>
                <a:lnTo>
                  <a:pt x="151091" y="348881"/>
                </a:lnTo>
                <a:lnTo>
                  <a:pt x="302145" y="261658"/>
                </a:lnTo>
                <a:lnTo>
                  <a:pt x="302145" y="87223"/>
                </a:lnTo>
                <a:lnTo>
                  <a:pt x="151091" y="0"/>
                </a:lnTo>
                <a:close/>
              </a:path>
            </a:pathLst>
          </a:custGeom>
          <a:solidFill>
            <a:srgbClr val="3B824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1" name="Google Shape;331;p4"/>
          <p:cNvSpPr/>
          <p:nvPr/>
        </p:nvSpPr>
        <p:spPr>
          <a:xfrm>
            <a:off x="9458971" y="6927943"/>
            <a:ext cx="382270" cy="331470"/>
          </a:xfrm>
          <a:custGeom>
            <a:avLst/>
            <a:gdLst/>
            <a:ahLst/>
            <a:cxnLst/>
            <a:rect l="l" t="t" r="r" b="b"/>
            <a:pathLst>
              <a:path w="382270" h="331470" extrusionOk="0">
                <a:moveTo>
                  <a:pt x="286600" y="0"/>
                </a:moveTo>
                <a:lnTo>
                  <a:pt x="95529" y="0"/>
                </a:lnTo>
                <a:lnTo>
                  <a:pt x="0" y="165468"/>
                </a:lnTo>
                <a:lnTo>
                  <a:pt x="95529" y="330949"/>
                </a:lnTo>
                <a:lnTo>
                  <a:pt x="286600" y="330949"/>
                </a:lnTo>
                <a:lnTo>
                  <a:pt x="382117" y="165468"/>
                </a:lnTo>
                <a:lnTo>
                  <a:pt x="286600" y="0"/>
                </a:lnTo>
                <a:close/>
              </a:path>
            </a:pathLst>
          </a:custGeom>
          <a:solidFill>
            <a:srgbClr val="BCBEC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2" name="Google Shape;332;p4"/>
          <p:cNvSpPr/>
          <p:nvPr/>
        </p:nvSpPr>
        <p:spPr>
          <a:xfrm>
            <a:off x="10418657" y="7121407"/>
            <a:ext cx="314325" cy="331470"/>
          </a:xfrm>
          <a:custGeom>
            <a:avLst/>
            <a:gdLst/>
            <a:ahLst/>
            <a:cxnLst/>
            <a:rect l="l" t="t" r="r" b="b"/>
            <a:pathLst>
              <a:path w="314325" h="331470" extrusionOk="0">
                <a:moveTo>
                  <a:pt x="286600" y="0"/>
                </a:moveTo>
                <a:lnTo>
                  <a:pt x="95542" y="0"/>
                </a:lnTo>
                <a:lnTo>
                  <a:pt x="0" y="165468"/>
                </a:lnTo>
                <a:lnTo>
                  <a:pt x="95542" y="330923"/>
                </a:lnTo>
                <a:lnTo>
                  <a:pt x="286600" y="330923"/>
                </a:lnTo>
                <a:lnTo>
                  <a:pt x="313807" y="283808"/>
                </a:lnTo>
                <a:lnTo>
                  <a:pt x="313807" y="47119"/>
                </a:lnTo>
                <a:lnTo>
                  <a:pt x="286600" y="0"/>
                </a:lnTo>
                <a:close/>
              </a:path>
            </a:pathLst>
          </a:custGeom>
          <a:solidFill>
            <a:srgbClr val="BCBEC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3" name="Google Shape;333;p4"/>
          <p:cNvSpPr/>
          <p:nvPr/>
        </p:nvSpPr>
        <p:spPr>
          <a:xfrm>
            <a:off x="9774812" y="6762477"/>
            <a:ext cx="382270" cy="331470"/>
          </a:xfrm>
          <a:custGeom>
            <a:avLst/>
            <a:gdLst/>
            <a:ahLst/>
            <a:cxnLst/>
            <a:rect l="l" t="t" r="r" b="b"/>
            <a:pathLst>
              <a:path w="382270" h="331470" extrusionOk="0">
                <a:moveTo>
                  <a:pt x="286600" y="0"/>
                </a:moveTo>
                <a:lnTo>
                  <a:pt x="95529" y="0"/>
                </a:lnTo>
                <a:lnTo>
                  <a:pt x="0" y="165468"/>
                </a:lnTo>
                <a:lnTo>
                  <a:pt x="95529" y="330936"/>
                </a:lnTo>
                <a:lnTo>
                  <a:pt x="286600" y="330936"/>
                </a:lnTo>
                <a:lnTo>
                  <a:pt x="382143" y="165468"/>
                </a:lnTo>
                <a:lnTo>
                  <a:pt x="286600" y="0"/>
                </a:lnTo>
                <a:close/>
              </a:path>
            </a:pathLst>
          </a:custGeom>
          <a:solidFill>
            <a:srgbClr val="3D64A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4" name="Google Shape;334;p4"/>
          <p:cNvSpPr/>
          <p:nvPr/>
        </p:nvSpPr>
        <p:spPr>
          <a:xfrm>
            <a:off x="10414652" y="6762477"/>
            <a:ext cx="318135" cy="331470"/>
          </a:xfrm>
          <a:custGeom>
            <a:avLst/>
            <a:gdLst/>
            <a:ahLst/>
            <a:cxnLst/>
            <a:rect l="l" t="t" r="r" b="b"/>
            <a:pathLst>
              <a:path w="318134" h="331470" extrusionOk="0">
                <a:moveTo>
                  <a:pt x="286588" y="0"/>
                </a:moveTo>
                <a:lnTo>
                  <a:pt x="95529" y="0"/>
                </a:lnTo>
                <a:lnTo>
                  <a:pt x="0" y="165468"/>
                </a:lnTo>
                <a:lnTo>
                  <a:pt x="95529" y="330936"/>
                </a:lnTo>
                <a:lnTo>
                  <a:pt x="286588" y="330936"/>
                </a:lnTo>
                <a:lnTo>
                  <a:pt x="317804" y="276872"/>
                </a:lnTo>
                <a:lnTo>
                  <a:pt x="317804" y="54063"/>
                </a:lnTo>
                <a:lnTo>
                  <a:pt x="286588" y="0"/>
                </a:lnTo>
                <a:close/>
              </a:path>
            </a:pathLst>
          </a:custGeom>
          <a:solidFill>
            <a:srgbClr val="3D64A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5" name="Google Shape;335;p4"/>
          <p:cNvSpPr/>
          <p:nvPr/>
        </p:nvSpPr>
        <p:spPr>
          <a:xfrm>
            <a:off x="9771120" y="7118210"/>
            <a:ext cx="389890" cy="337820"/>
          </a:xfrm>
          <a:custGeom>
            <a:avLst/>
            <a:gdLst/>
            <a:ahLst/>
            <a:cxnLst/>
            <a:rect l="l" t="t" r="r" b="b"/>
            <a:pathLst>
              <a:path w="389890" h="337820" extrusionOk="0">
                <a:moveTo>
                  <a:pt x="292138" y="0"/>
                </a:moveTo>
                <a:lnTo>
                  <a:pt x="97383" y="0"/>
                </a:lnTo>
                <a:lnTo>
                  <a:pt x="0" y="168668"/>
                </a:lnTo>
                <a:lnTo>
                  <a:pt x="97383" y="337312"/>
                </a:lnTo>
                <a:lnTo>
                  <a:pt x="292138" y="337312"/>
                </a:lnTo>
                <a:lnTo>
                  <a:pt x="295819" y="330936"/>
                </a:lnTo>
                <a:lnTo>
                  <a:pt x="101066" y="330936"/>
                </a:lnTo>
                <a:lnTo>
                  <a:pt x="7378" y="168668"/>
                </a:lnTo>
                <a:lnTo>
                  <a:pt x="101066" y="6388"/>
                </a:lnTo>
                <a:lnTo>
                  <a:pt x="295825" y="6388"/>
                </a:lnTo>
                <a:lnTo>
                  <a:pt x="292138" y="0"/>
                </a:lnTo>
                <a:close/>
              </a:path>
              <a:path w="389890" h="337820" extrusionOk="0">
                <a:moveTo>
                  <a:pt x="295825" y="6388"/>
                </a:moveTo>
                <a:lnTo>
                  <a:pt x="288442" y="6388"/>
                </a:lnTo>
                <a:lnTo>
                  <a:pt x="382142" y="168668"/>
                </a:lnTo>
                <a:lnTo>
                  <a:pt x="288442" y="330936"/>
                </a:lnTo>
                <a:lnTo>
                  <a:pt x="295819" y="330936"/>
                </a:lnTo>
                <a:lnTo>
                  <a:pt x="389508" y="168668"/>
                </a:lnTo>
                <a:lnTo>
                  <a:pt x="295825" y="6388"/>
                </a:lnTo>
                <a:close/>
              </a:path>
            </a:pathLst>
          </a:custGeom>
          <a:solidFill>
            <a:srgbClr val="BDBEC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6" name="Google Shape;336;p4"/>
          <p:cNvSpPr/>
          <p:nvPr/>
        </p:nvSpPr>
        <p:spPr>
          <a:xfrm>
            <a:off x="10090468" y="6562569"/>
            <a:ext cx="389890" cy="337820"/>
          </a:xfrm>
          <a:custGeom>
            <a:avLst/>
            <a:gdLst/>
            <a:ahLst/>
            <a:cxnLst/>
            <a:rect l="l" t="t" r="r" b="b"/>
            <a:pathLst>
              <a:path w="389890" h="337820" extrusionOk="0">
                <a:moveTo>
                  <a:pt x="292138" y="0"/>
                </a:moveTo>
                <a:lnTo>
                  <a:pt x="97383" y="0"/>
                </a:lnTo>
                <a:lnTo>
                  <a:pt x="0" y="168655"/>
                </a:lnTo>
                <a:lnTo>
                  <a:pt x="97383" y="337311"/>
                </a:lnTo>
                <a:lnTo>
                  <a:pt x="292138" y="337311"/>
                </a:lnTo>
                <a:lnTo>
                  <a:pt x="295826" y="330923"/>
                </a:lnTo>
                <a:lnTo>
                  <a:pt x="101066" y="330923"/>
                </a:lnTo>
                <a:lnTo>
                  <a:pt x="7378" y="168655"/>
                </a:lnTo>
                <a:lnTo>
                  <a:pt x="101066" y="6388"/>
                </a:lnTo>
                <a:lnTo>
                  <a:pt x="295826" y="6388"/>
                </a:lnTo>
                <a:lnTo>
                  <a:pt x="292138" y="0"/>
                </a:lnTo>
                <a:close/>
              </a:path>
              <a:path w="389890" h="337820" extrusionOk="0">
                <a:moveTo>
                  <a:pt x="295826" y="6388"/>
                </a:moveTo>
                <a:lnTo>
                  <a:pt x="288455" y="6388"/>
                </a:lnTo>
                <a:lnTo>
                  <a:pt x="382142" y="168655"/>
                </a:lnTo>
                <a:lnTo>
                  <a:pt x="288455" y="330923"/>
                </a:lnTo>
                <a:lnTo>
                  <a:pt x="295826" y="330923"/>
                </a:lnTo>
                <a:lnTo>
                  <a:pt x="389521" y="168655"/>
                </a:lnTo>
                <a:lnTo>
                  <a:pt x="295826" y="6388"/>
                </a:lnTo>
                <a:close/>
              </a:path>
            </a:pathLst>
          </a:custGeom>
          <a:solidFill>
            <a:srgbClr val="BDBEC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7" name="Google Shape;337;p4"/>
          <p:cNvSpPr/>
          <p:nvPr/>
        </p:nvSpPr>
        <p:spPr>
          <a:xfrm>
            <a:off x="10090144" y="7323301"/>
            <a:ext cx="390525" cy="236854"/>
          </a:xfrm>
          <a:custGeom>
            <a:avLst/>
            <a:gdLst/>
            <a:ahLst/>
            <a:cxnLst/>
            <a:rect l="l" t="t" r="r" b="b"/>
            <a:pathLst>
              <a:path w="390525" h="236854" extrusionOk="0">
                <a:moveTo>
                  <a:pt x="292620" y="0"/>
                </a:moveTo>
                <a:lnTo>
                  <a:pt x="97548" y="0"/>
                </a:lnTo>
                <a:lnTo>
                  <a:pt x="0" y="168960"/>
                </a:lnTo>
                <a:lnTo>
                  <a:pt x="39119" y="236703"/>
                </a:lnTo>
                <a:lnTo>
                  <a:pt x="46495" y="236703"/>
                </a:lnTo>
                <a:lnTo>
                  <a:pt x="7378" y="168960"/>
                </a:lnTo>
                <a:lnTo>
                  <a:pt x="101231" y="6400"/>
                </a:lnTo>
                <a:lnTo>
                  <a:pt x="296316" y="6400"/>
                </a:lnTo>
                <a:lnTo>
                  <a:pt x="292620" y="0"/>
                </a:lnTo>
                <a:close/>
              </a:path>
              <a:path w="390525" h="236854" extrusionOk="0">
                <a:moveTo>
                  <a:pt x="296316" y="6400"/>
                </a:moveTo>
                <a:lnTo>
                  <a:pt x="288937" y="6400"/>
                </a:lnTo>
                <a:lnTo>
                  <a:pt x="382790" y="168960"/>
                </a:lnTo>
                <a:lnTo>
                  <a:pt x="343673" y="236703"/>
                </a:lnTo>
                <a:lnTo>
                  <a:pt x="351049" y="236703"/>
                </a:lnTo>
                <a:lnTo>
                  <a:pt x="390169" y="168960"/>
                </a:lnTo>
                <a:lnTo>
                  <a:pt x="296316" y="6400"/>
                </a:lnTo>
                <a:close/>
              </a:path>
            </a:pathLst>
          </a:custGeom>
          <a:solidFill>
            <a:srgbClr val="BDBEC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8" name="Google Shape;338;p4"/>
          <p:cNvSpPr/>
          <p:nvPr/>
        </p:nvSpPr>
        <p:spPr>
          <a:xfrm>
            <a:off x="9842812" y="7515788"/>
            <a:ext cx="246379" cy="44450"/>
          </a:xfrm>
          <a:custGeom>
            <a:avLst/>
            <a:gdLst/>
            <a:ahLst/>
            <a:cxnLst/>
            <a:rect l="l" t="t" r="r" b="b"/>
            <a:pathLst>
              <a:path w="246379" h="44450" extrusionOk="0">
                <a:moveTo>
                  <a:pt x="220611" y="0"/>
                </a:moveTo>
                <a:lnTo>
                  <a:pt x="25526" y="0"/>
                </a:lnTo>
                <a:lnTo>
                  <a:pt x="0" y="44216"/>
                </a:lnTo>
                <a:lnTo>
                  <a:pt x="7378" y="44216"/>
                </a:lnTo>
                <a:lnTo>
                  <a:pt x="29209" y="6400"/>
                </a:lnTo>
                <a:lnTo>
                  <a:pt x="224306" y="6400"/>
                </a:lnTo>
                <a:lnTo>
                  <a:pt x="220611" y="0"/>
                </a:lnTo>
              </a:path>
              <a:path w="246379" h="44450" extrusionOk="0">
                <a:moveTo>
                  <a:pt x="224306" y="6400"/>
                </a:moveTo>
                <a:lnTo>
                  <a:pt x="216915" y="6400"/>
                </a:lnTo>
                <a:lnTo>
                  <a:pt x="238749" y="44216"/>
                </a:lnTo>
                <a:lnTo>
                  <a:pt x="246138" y="44216"/>
                </a:lnTo>
                <a:lnTo>
                  <a:pt x="224306" y="6400"/>
                </a:lnTo>
              </a:path>
            </a:pathLst>
          </a:custGeom>
          <a:solidFill>
            <a:srgbClr val="BDBEC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9" name="Google Shape;339;p4"/>
          <p:cNvSpPr/>
          <p:nvPr/>
        </p:nvSpPr>
        <p:spPr>
          <a:xfrm>
            <a:off x="9450936" y="7323301"/>
            <a:ext cx="390525" cy="236854"/>
          </a:xfrm>
          <a:custGeom>
            <a:avLst/>
            <a:gdLst/>
            <a:ahLst/>
            <a:cxnLst/>
            <a:rect l="l" t="t" r="r" b="b"/>
            <a:pathLst>
              <a:path w="390525" h="236854" extrusionOk="0">
                <a:moveTo>
                  <a:pt x="292620" y="0"/>
                </a:moveTo>
                <a:lnTo>
                  <a:pt x="97548" y="0"/>
                </a:lnTo>
                <a:lnTo>
                  <a:pt x="0" y="168960"/>
                </a:lnTo>
                <a:lnTo>
                  <a:pt x="39119" y="236703"/>
                </a:lnTo>
                <a:lnTo>
                  <a:pt x="46495" y="236703"/>
                </a:lnTo>
                <a:lnTo>
                  <a:pt x="7378" y="168960"/>
                </a:lnTo>
                <a:lnTo>
                  <a:pt x="101231" y="6400"/>
                </a:lnTo>
                <a:lnTo>
                  <a:pt x="296315" y="6400"/>
                </a:lnTo>
                <a:lnTo>
                  <a:pt x="292620" y="0"/>
                </a:lnTo>
                <a:close/>
              </a:path>
              <a:path w="390525" h="236854" extrusionOk="0">
                <a:moveTo>
                  <a:pt x="296315" y="6400"/>
                </a:moveTo>
                <a:lnTo>
                  <a:pt x="288937" y="6400"/>
                </a:lnTo>
                <a:lnTo>
                  <a:pt x="382778" y="168960"/>
                </a:lnTo>
                <a:lnTo>
                  <a:pt x="343666" y="236703"/>
                </a:lnTo>
                <a:lnTo>
                  <a:pt x="351041" y="236703"/>
                </a:lnTo>
                <a:lnTo>
                  <a:pt x="390156" y="168960"/>
                </a:lnTo>
                <a:lnTo>
                  <a:pt x="296315" y="6400"/>
                </a:lnTo>
                <a:close/>
              </a:path>
            </a:pathLst>
          </a:custGeom>
          <a:solidFill>
            <a:srgbClr val="BDBEC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0" name="Google Shape;340;p4"/>
          <p:cNvSpPr/>
          <p:nvPr/>
        </p:nvSpPr>
        <p:spPr>
          <a:xfrm>
            <a:off x="10486656" y="7515788"/>
            <a:ext cx="246379" cy="44450"/>
          </a:xfrm>
          <a:custGeom>
            <a:avLst/>
            <a:gdLst/>
            <a:ahLst/>
            <a:cxnLst/>
            <a:rect l="l" t="t" r="r" b="b"/>
            <a:pathLst>
              <a:path w="246379" h="44450" extrusionOk="0">
                <a:moveTo>
                  <a:pt x="220611" y="0"/>
                </a:moveTo>
                <a:lnTo>
                  <a:pt x="25526" y="0"/>
                </a:lnTo>
                <a:lnTo>
                  <a:pt x="0" y="44216"/>
                </a:lnTo>
                <a:lnTo>
                  <a:pt x="7388" y="44216"/>
                </a:lnTo>
                <a:lnTo>
                  <a:pt x="29222" y="6400"/>
                </a:lnTo>
                <a:lnTo>
                  <a:pt x="224306" y="6400"/>
                </a:lnTo>
                <a:lnTo>
                  <a:pt x="220611" y="0"/>
                </a:lnTo>
              </a:path>
              <a:path w="246379" h="44450" extrusionOk="0">
                <a:moveTo>
                  <a:pt x="224306" y="6400"/>
                </a:moveTo>
                <a:lnTo>
                  <a:pt x="216928" y="6400"/>
                </a:lnTo>
                <a:lnTo>
                  <a:pt x="238759" y="44216"/>
                </a:lnTo>
                <a:lnTo>
                  <a:pt x="245808" y="44216"/>
                </a:lnTo>
                <a:lnTo>
                  <a:pt x="245808" y="43644"/>
                </a:lnTo>
                <a:lnTo>
                  <a:pt x="224306" y="6400"/>
                </a:lnTo>
              </a:path>
            </a:pathLst>
          </a:custGeom>
          <a:solidFill>
            <a:srgbClr val="BDBEC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1" name="Google Shape;341;p4"/>
          <p:cNvSpPr/>
          <p:nvPr/>
        </p:nvSpPr>
        <p:spPr>
          <a:xfrm>
            <a:off x="10093838" y="6948902"/>
            <a:ext cx="382270" cy="331470"/>
          </a:xfrm>
          <a:custGeom>
            <a:avLst/>
            <a:gdLst/>
            <a:ahLst/>
            <a:cxnLst/>
            <a:rect l="l" t="t" r="r" b="b"/>
            <a:pathLst>
              <a:path w="382270" h="331470" extrusionOk="0">
                <a:moveTo>
                  <a:pt x="286600" y="0"/>
                </a:moveTo>
                <a:lnTo>
                  <a:pt x="95529" y="0"/>
                </a:lnTo>
                <a:lnTo>
                  <a:pt x="0" y="165506"/>
                </a:lnTo>
                <a:lnTo>
                  <a:pt x="95529" y="330974"/>
                </a:lnTo>
                <a:lnTo>
                  <a:pt x="286600" y="330974"/>
                </a:lnTo>
                <a:lnTo>
                  <a:pt x="382130" y="165506"/>
                </a:lnTo>
                <a:lnTo>
                  <a:pt x="286600" y="0"/>
                </a:lnTo>
                <a:close/>
              </a:path>
            </a:pathLst>
          </a:custGeom>
          <a:solidFill>
            <a:srgbClr val="3B824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42" name="Google Shape;342;p4"/>
          <p:cNvPicPr preferRelativeResize="0"/>
          <p:nvPr/>
        </p:nvPicPr>
        <p:blipFill rotWithShape="1">
          <a:blip r:embed="rId9">
            <a:alphaModFix/>
          </a:blip>
          <a:srcRect/>
          <a:stretch/>
        </p:blipFill>
        <p:spPr>
          <a:xfrm>
            <a:off x="5367519" y="5493508"/>
            <a:ext cx="5364945" cy="6097"/>
          </a:xfrm>
          <a:prstGeom prst="rect">
            <a:avLst/>
          </a:prstGeom>
          <a:noFill/>
          <a:ln>
            <a:noFill/>
          </a:ln>
        </p:spPr>
      </p:pic>
      <p:sp>
        <p:nvSpPr>
          <p:cNvPr id="343" name="Google Shape;343;p4"/>
          <p:cNvSpPr txBox="1"/>
          <p:nvPr/>
        </p:nvSpPr>
        <p:spPr>
          <a:xfrm>
            <a:off x="6057135" y="5755889"/>
            <a:ext cx="4296846"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Century Gothic"/>
                <a:ea typeface="Century Gothic"/>
                <a:cs typeface="Century Gothic"/>
                <a:sym typeface="Century Gothic"/>
              </a:rPr>
              <a:t>* Student contact hours include online lecturing, assignments, tests and exams, case studies and face-to-face interactions. </a:t>
            </a:r>
            <a:endParaRPr sz="900" b="0" i="0" u="none" strike="noStrike" cap="none">
              <a:solidFill>
                <a:srgbClr val="000000"/>
              </a:solidFill>
              <a:latin typeface="Century Gothic"/>
              <a:ea typeface="Century Gothic"/>
              <a:cs typeface="Century Gothic"/>
              <a:sym typeface="Century Gothic"/>
            </a:endParaRPr>
          </a:p>
        </p:txBody>
      </p:sp>
      <p:sp>
        <p:nvSpPr>
          <p:cNvPr id="344" name="Google Shape;344;p4"/>
          <p:cNvSpPr txBox="1"/>
          <p:nvPr/>
        </p:nvSpPr>
        <p:spPr>
          <a:xfrm>
            <a:off x="10141496" y="1993381"/>
            <a:ext cx="205500" cy="138600"/>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00000"/>
              </a:buClr>
              <a:buSzPts val="900"/>
              <a:buFont typeface="Arial"/>
              <a:buNone/>
            </a:pPr>
            <a:r>
              <a:rPr lang="en-US" sz="900">
                <a:solidFill>
                  <a:srgbClr val="231F20"/>
                </a:solidFill>
                <a:latin typeface="Century Gothic"/>
                <a:ea typeface="Century Gothic"/>
                <a:cs typeface="Century Gothic"/>
                <a:sym typeface="Century Gothic"/>
              </a:rPr>
              <a:t>38</a:t>
            </a:r>
            <a:endParaRPr sz="900" b="0" i="0" u="none" strike="noStrike" cap="none">
              <a:solidFill>
                <a:schemeClr val="dk1"/>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16"/>
          <p:cNvSpPr txBox="1">
            <a:spLocks noGrp="1"/>
          </p:cNvSpPr>
          <p:nvPr>
            <p:ph type="body" idx="1"/>
          </p:nvPr>
        </p:nvSpPr>
        <p:spPr>
          <a:xfrm>
            <a:off x="355600" y="256770"/>
            <a:ext cx="4897200" cy="7017306"/>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en-US" sz="1400" b="1" u="sng">
                <a:solidFill>
                  <a:schemeClr val="dk2"/>
                </a:solidFill>
                <a:latin typeface="Century Gothic"/>
                <a:ea typeface="Century Gothic"/>
                <a:cs typeface="Century Gothic"/>
                <a:sym typeface="Century Gothic"/>
              </a:rPr>
              <a:t>Lecturers/speakers biography </a:t>
            </a:r>
            <a:endParaRPr b="1">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endParaRPr sz="1400" u="sng">
              <a:solidFill>
                <a:schemeClr val="dk2"/>
              </a:solidFill>
            </a:endParaRPr>
          </a:p>
          <a:p>
            <a:pPr marL="0" lvl="0" indent="0" algn="l" rtl="0">
              <a:lnSpc>
                <a:spcPct val="100000"/>
              </a:lnSpc>
              <a:spcBef>
                <a:spcPts val="0"/>
              </a:spcBef>
              <a:spcAft>
                <a:spcPts val="0"/>
              </a:spcAft>
              <a:buSzPts val="1400"/>
              <a:buNone/>
            </a:pPr>
            <a:r>
              <a:rPr lang="en-US" sz="1400" b="1">
                <a:solidFill>
                  <a:schemeClr val="dk2"/>
                </a:solidFill>
                <a:latin typeface="Century Gothic"/>
                <a:ea typeface="Century Gothic"/>
                <a:cs typeface="Century Gothic"/>
                <a:sym typeface="Century Gothic"/>
              </a:rPr>
              <a:t>Dr Bashar M Altaani, PHD</a:t>
            </a:r>
            <a:endParaRPr>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en-US" sz="1400">
                <a:solidFill>
                  <a:schemeClr val="dk2"/>
                </a:solidFill>
                <a:latin typeface="Century Gothic"/>
                <a:ea typeface="Century Gothic"/>
                <a:cs typeface="Century Gothic"/>
                <a:sym typeface="Century Gothic"/>
              </a:rPr>
              <a:t>- Holds a PhD degree in Industrial and </a:t>
            </a:r>
            <a:endParaRPr/>
          </a:p>
          <a:p>
            <a:pPr marL="0" lvl="0" indent="0" algn="l" rtl="0">
              <a:lnSpc>
                <a:spcPct val="100000"/>
              </a:lnSpc>
              <a:spcBef>
                <a:spcPts val="0"/>
              </a:spcBef>
              <a:spcAft>
                <a:spcPts val="0"/>
              </a:spcAft>
              <a:buSzPts val="1400"/>
              <a:buNone/>
            </a:pPr>
            <a:r>
              <a:rPr lang="en-US" sz="1400">
                <a:solidFill>
                  <a:schemeClr val="dk2"/>
                </a:solidFill>
                <a:latin typeface="Century Gothic"/>
                <a:ea typeface="Century Gothic"/>
                <a:cs typeface="Century Gothic"/>
                <a:sym typeface="Century Gothic"/>
              </a:rPr>
              <a:t>Physical Pharmacy from Purdue </a:t>
            </a:r>
            <a:endParaRPr/>
          </a:p>
          <a:p>
            <a:pPr marL="0" lvl="0" indent="0" algn="l" rtl="0">
              <a:lnSpc>
                <a:spcPct val="100000"/>
              </a:lnSpc>
              <a:spcBef>
                <a:spcPts val="0"/>
              </a:spcBef>
              <a:spcAft>
                <a:spcPts val="0"/>
              </a:spcAft>
              <a:buSzPts val="1400"/>
              <a:buNone/>
            </a:pPr>
            <a:r>
              <a:rPr lang="en-US" sz="1400">
                <a:solidFill>
                  <a:schemeClr val="dk2"/>
                </a:solidFill>
                <a:latin typeface="Century Gothic"/>
                <a:ea typeface="Century Gothic"/>
                <a:cs typeface="Century Gothic"/>
                <a:sym typeface="Century Gothic"/>
              </a:rPr>
              <a:t>University in the USA</a:t>
            </a:r>
            <a:endParaRPr sz="1400">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en-US" sz="1400">
                <a:solidFill>
                  <a:schemeClr val="dk2"/>
                </a:solidFill>
                <a:latin typeface="Century Gothic"/>
                <a:ea typeface="Century Gothic"/>
                <a:cs typeface="Century Gothic"/>
                <a:sym typeface="Century Gothic"/>
              </a:rPr>
              <a:t>- Currently, He is an Associate Professor in Department of Pharmaceutical Technology in Jordan University of Science and Technology.</a:t>
            </a:r>
            <a:endParaRPr sz="1400">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en-US" sz="1400">
                <a:solidFill>
                  <a:schemeClr val="dk2"/>
                </a:solidFill>
                <a:latin typeface="Century Gothic"/>
                <a:ea typeface="Century Gothic"/>
                <a:cs typeface="Century Gothic"/>
                <a:sym typeface="Century Gothic"/>
              </a:rPr>
              <a:t>- He teaches pharmaceutical manufacturing and pharmaceutical quality assurance courses in the school of pharmacy.</a:t>
            </a:r>
            <a:endParaRPr sz="1400">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en-US" sz="1400">
                <a:solidFill>
                  <a:schemeClr val="dk2"/>
                </a:solidFill>
                <a:latin typeface="Century Gothic"/>
                <a:ea typeface="Century Gothic"/>
                <a:cs typeface="Century Gothic"/>
                <a:sym typeface="Century Gothic"/>
              </a:rPr>
              <a:t>- He has held several workshops for topics related to pharmaceutical manufacturing and performed several projects with Pharmaceutical industry.</a:t>
            </a:r>
            <a:endParaRPr sz="1400">
              <a:solidFill>
                <a:schemeClr val="dk2"/>
              </a:solidFill>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endParaRPr sz="1400" b="1">
              <a:solidFill>
                <a:schemeClr val="dk2"/>
              </a:solidFill>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en-US" sz="1400" b="1">
                <a:solidFill>
                  <a:schemeClr val="dk2"/>
                </a:solidFill>
                <a:latin typeface="Century Gothic"/>
                <a:ea typeface="Century Gothic"/>
                <a:cs typeface="Century Gothic"/>
                <a:sym typeface="Century Gothic"/>
              </a:rPr>
              <a:t>Dr Nadia ARA Ghazal, PhD</a:t>
            </a:r>
            <a:endParaRPr>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en-US" sz="1400">
                <a:solidFill>
                  <a:schemeClr val="dk2"/>
                </a:solidFill>
                <a:latin typeface="Century Gothic"/>
                <a:ea typeface="Century Gothic"/>
                <a:cs typeface="Century Gothic"/>
                <a:sym typeface="Century Gothic"/>
              </a:rPr>
              <a:t>- Holds a PhD degree in Pharmaceutical </a:t>
            </a:r>
            <a:endParaRPr sz="1400">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en-US" sz="1400">
                <a:solidFill>
                  <a:schemeClr val="dk2"/>
                </a:solidFill>
                <a:latin typeface="Century Gothic"/>
                <a:ea typeface="Century Gothic"/>
                <a:cs typeface="Century Gothic"/>
                <a:sym typeface="Century Gothic"/>
              </a:rPr>
              <a:t>Technology and master degree in </a:t>
            </a:r>
            <a:endParaRPr/>
          </a:p>
          <a:p>
            <a:pPr marL="0" lvl="0" indent="0" algn="l" rtl="0">
              <a:lnSpc>
                <a:spcPct val="100000"/>
              </a:lnSpc>
              <a:spcBef>
                <a:spcPts val="0"/>
              </a:spcBef>
              <a:spcAft>
                <a:spcPts val="0"/>
              </a:spcAft>
              <a:buSzPts val="1400"/>
              <a:buNone/>
            </a:pPr>
            <a:r>
              <a:rPr lang="en-US" sz="1400">
                <a:solidFill>
                  <a:schemeClr val="dk2"/>
                </a:solidFill>
                <a:latin typeface="Century Gothic"/>
                <a:ea typeface="Century Gothic"/>
                <a:cs typeface="Century Gothic"/>
                <a:sym typeface="Century Gothic"/>
              </a:rPr>
              <a:t>Biotechnology from Bath University UK. </a:t>
            </a:r>
            <a:endParaRPr sz="1400">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en-US" sz="1400">
                <a:solidFill>
                  <a:schemeClr val="dk2"/>
                </a:solidFill>
                <a:latin typeface="Century Gothic"/>
                <a:ea typeface="Century Gothic"/>
                <a:cs typeface="Century Gothic"/>
                <a:sym typeface="Century Gothic"/>
              </a:rPr>
              <a:t>- Gathered over 30 years of experience in pharmaceuticals manufacturing, storage and distribution according to FDA, EU, WHO, HC, MHRA cGMP/GSDP regulations and guidelines.</a:t>
            </a:r>
            <a:endParaRPr sz="1400">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en-US" sz="1400">
                <a:solidFill>
                  <a:schemeClr val="dk2"/>
                </a:solidFill>
                <a:latin typeface="Century Gothic"/>
                <a:ea typeface="Century Gothic"/>
                <a:cs typeface="Century Gothic"/>
                <a:sym typeface="Century Gothic"/>
              </a:rPr>
              <a:t>- She has gained a track record for dynamic involvement in launching systems in GMP compliance and pharmaceuticals development, manufacturing,    </a:t>
            </a:r>
            <a:endParaRPr/>
          </a:p>
          <a:p>
            <a:pPr marL="0" lvl="0" indent="0" algn="l" rtl="0">
              <a:lnSpc>
                <a:spcPct val="100000"/>
              </a:lnSpc>
              <a:spcBef>
                <a:spcPts val="0"/>
              </a:spcBef>
              <a:spcAft>
                <a:spcPts val="0"/>
              </a:spcAft>
              <a:buSzPts val="1400"/>
              <a:buNone/>
            </a:pPr>
            <a:r>
              <a:rPr lang="en-US" sz="1400">
                <a:solidFill>
                  <a:schemeClr val="dk2"/>
                </a:solidFill>
                <a:latin typeface="Century Gothic"/>
                <a:ea typeface="Century Gothic"/>
                <a:cs typeface="Century Gothic"/>
                <a:sym typeface="Century Gothic"/>
              </a:rPr>
              <a:t>              storage and distribution. She Secured significant   </a:t>
            </a:r>
            <a:endParaRPr/>
          </a:p>
          <a:p>
            <a:pPr marL="0" lvl="0" indent="0" algn="l" rtl="0">
              <a:lnSpc>
                <a:spcPct val="100000"/>
              </a:lnSpc>
              <a:spcBef>
                <a:spcPts val="0"/>
              </a:spcBef>
              <a:spcAft>
                <a:spcPts val="0"/>
              </a:spcAft>
              <a:buSzPts val="1400"/>
              <a:buNone/>
            </a:pPr>
            <a:r>
              <a:rPr lang="en-US" sz="1400">
                <a:solidFill>
                  <a:schemeClr val="dk2"/>
                </a:solidFill>
                <a:latin typeface="Century Gothic"/>
                <a:ea typeface="Century Gothic"/>
                <a:cs typeface="Century Gothic"/>
                <a:sym typeface="Century Gothic"/>
              </a:rPr>
              <a:t>                 approvals related to pharmaceutical industry </a:t>
            </a:r>
            <a:endParaRPr/>
          </a:p>
          <a:p>
            <a:pPr marL="0" lvl="0" indent="0" algn="l" rtl="0">
              <a:lnSpc>
                <a:spcPct val="100000"/>
              </a:lnSpc>
              <a:spcBef>
                <a:spcPts val="0"/>
              </a:spcBef>
              <a:spcAft>
                <a:spcPts val="0"/>
              </a:spcAft>
              <a:buSzPts val="1400"/>
              <a:buNone/>
            </a:pPr>
            <a:r>
              <a:rPr lang="en-US" sz="1400">
                <a:solidFill>
                  <a:schemeClr val="dk2"/>
                </a:solidFill>
                <a:latin typeface="Century Gothic"/>
                <a:ea typeface="Century Gothic"/>
                <a:cs typeface="Century Gothic"/>
                <a:sym typeface="Century Gothic"/>
              </a:rPr>
              <a:t>                benchmarks. </a:t>
            </a:r>
            <a:endParaRPr sz="1400">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350" name="Google Shape;350;p16"/>
          <p:cNvSpPr txBox="1">
            <a:spLocks noGrp="1"/>
          </p:cNvSpPr>
          <p:nvPr>
            <p:ph type="body" idx="2"/>
          </p:nvPr>
        </p:nvSpPr>
        <p:spPr>
          <a:xfrm>
            <a:off x="5384800" y="1538881"/>
            <a:ext cx="4897087" cy="2800767"/>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en-US" sz="1400" b="1">
                <a:solidFill>
                  <a:schemeClr val="dk2"/>
                </a:solidFill>
                <a:latin typeface="Century Gothic"/>
                <a:ea typeface="Century Gothic"/>
                <a:cs typeface="Century Gothic"/>
                <a:sym typeface="Century Gothic"/>
              </a:rPr>
              <a:t>Mr. Paul R Palmer</a:t>
            </a:r>
            <a:endParaRPr>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en-US" sz="1400">
                <a:solidFill>
                  <a:schemeClr val="dk2"/>
                </a:solidFill>
                <a:latin typeface="Century Gothic"/>
                <a:ea typeface="Century Gothic"/>
                <a:cs typeface="Century Gothic"/>
                <a:sym typeface="Century Gothic"/>
              </a:rPr>
              <a:t>- Holds an MSc degree in Quality Management </a:t>
            </a:r>
            <a:endParaRPr sz="1400">
              <a:solidFill>
                <a:schemeClr val="dk2"/>
              </a:solidFill>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en-US" sz="1400">
                <a:solidFill>
                  <a:schemeClr val="dk2"/>
                </a:solidFill>
                <a:latin typeface="Century Gothic"/>
                <a:ea typeface="Century Gothic"/>
                <a:cs typeface="Century Gothic"/>
                <a:sym typeface="Century Gothic"/>
              </a:rPr>
              <a:t>and an MBA degree in business administration.</a:t>
            </a:r>
            <a:endParaRPr sz="1400">
              <a:solidFill>
                <a:schemeClr val="dk2"/>
              </a:solidFill>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en-US" sz="1400">
                <a:solidFill>
                  <a:schemeClr val="dk2"/>
                </a:solidFill>
                <a:latin typeface="Century Gothic"/>
                <a:ea typeface="Century Gothic"/>
                <a:cs typeface="Century Gothic"/>
                <a:sym typeface="Century Gothic"/>
              </a:rPr>
              <a:t>- He has over 35 years experience in the Pharmaceutical Industry.</a:t>
            </a:r>
            <a:endParaRPr sz="1400">
              <a:solidFill>
                <a:schemeClr val="dk2"/>
              </a:solidFill>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en-US" sz="1400">
                <a:solidFill>
                  <a:schemeClr val="dk2"/>
                </a:solidFill>
                <a:latin typeface="Century Gothic"/>
                <a:ea typeface="Century Gothic"/>
                <a:cs typeface="Century Gothic"/>
                <a:sym typeface="Century Gothic"/>
              </a:rPr>
              <a:t>- He has been an auditor since 1998 and Qualified Person since 2004 and independent Pharmaceutical consultant since 2011.</a:t>
            </a:r>
            <a:endParaRPr sz="1400">
              <a:solidFill>
                <a:schemeClr val="dk2"/>
              </a:solidFill>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en-US" sz="1400">
                <a:solidFill>
                  <a:schemeClr val="dk2"/>
                </a:solidFill>
                <a:latin typeface="Century Gothic"/>
                <a:ea typeface="Century Gothic"/>
                <a:cs typeface="Century Gothic"/>
                <a:sym typeface="Century Gothic"/>
              </a:rPr>
              <a:t>- Paul is a tutor at RSSL (Reading UK) and University College London providing specialist training in manufacture supply of Pharmaceutical products to trainee &amp; experienced QP’s &amp; RP’s.</a:t>
            </a:r>
            <a:endParaRPr sz="1400">
              <a:solidFill>
                <a:schemeClr val="dk2"/>
              </a:solidFill>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endParaRPr sz="1400">
              <a:solidFill>
                <a:schemeClr val="dk2"/>
              </a:solidFill>
            </a:endParaRPr>
          </a:p>
        </p:txBody>
      </p:sp>
      <p:sp>
        <p:nvSpPr>
          <p:cNvPr id="351" name="Google Shape;351;p16"/>
          <p:cNvSpPr txBox="1"/>
          <p:nvPr/>
        </p:nvSpPr>
        <p:spPr>
          <a:xfrm>
            <a:off x="5252800" y="4159097"/>
            <a:ext cx="5385900" cy="28930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dk2"/>
                </a:solidFill>
                <a:latin typeface="Century Gothic"/>
                <a:ea typeface="Century Gothic"/>
                <a:cs typeface="Century Gothic"/>
                <a:sym typeface="Century Gothic"/>
              </a:rPr>
              <a:t>Dr. ALUN  HOWELLS, PhD</a:t>
            </a:r>
            <a:endParaRPr sz="1400" b="1" i="0" u="none" strike="noStrike" cap="none">
              <a:solidFill>
                <a:schemeClr val="dk2"/>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2"/>
                </a:solidFill>
                <a:latin typeface="Century Gothic"/>
                <a:ea typeface="Century Gothic"/>
                <a:cs typeface="Century Gothic"/>
                <a:sym typeface="Century Gothic"/>
              </a:rPr>
              <a:t>- Holds a PhD degree in synthetic organic </a:t>
            </a:r>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2"/>
                </a:solidFill>
                <a:latin typeface="Century Gothic"/>
                <a:ea typeface="Century Gothic"/>
                <a:cs typeface="Century Gothic"/>
                <a:sym typeface="Century Gothic"/>
              </a:rPr>
              <a:t>chemistry, specializing in peptide chemistry.</a:t>
            </a:r>
            <a:endParaRPr sz="1400" b="0" i="0" u="none" strike="noStrike" cap="none">
              <a:solidFill>
                <a:schemeClr val="dk2"/>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2"/>
                </a:solidFill>
                <a:latin typeface="Century Gothic"/>
                <a:ea typeface="Century Gothic"/>
                <a:cs typeface="Century Gothic"/>
                <a:sym typeface="Century Gothic"/>
              </a:rPr>
              <a:t>- Currently he is a QA Manager and Responsible </a:t>
            </a:r>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2"/>
                </a:solidFill>
                <a:latin typeface="Century Gothic"/>
                <a:ea typeface="Century Gothic"/>
                <a:cs typeface="Century Gothic"/>
                <a:sym typeface="Century Gothic"/>
              </a:rPr>
              <a:t>Person for BBUK Ltd.</a:t>
            </a:r>
            <a:endParaRPr sz="1400" b="0" i="0" u="none" strike="noStrike" cap="none">
              <a:solidFill>
                <a:schemeClr val="dk2"/>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2"/>
                </a:solidFill>
                <a:latin typeface="Century Gothic"/>
                <a:ea typeface="Century Gothic"/>
                <a:cs typeface="Century Gothic"/>
                <a:sym typeface="Century Gothic"/>
              </a:rPr>
              <a:t>- He has worked as a professional chemist in the pharmaceutical industry for more than 20 years.</a:t>
            </a:r>
            <a:endParaRPr sz="1400" b="0" i="0" u="none" strike="noStrike" cap="none">
              <a:solidFill>
                <a:schemeClr val="dk2"/>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2"/>
                </a:solidFill>
                <a:latin typeface="Century Gothic"/>
                <a:ea typeface="Century Gothic"/>
                <a:cs typeface="Century Gothic"/>
                <a:sym typeface="Century Gothic"/>
              </a:rPr>
              <a:t>- He has traveled extensively living in four different continents and visiting more than 60 countries around the world. </a:t>
            </a:r>
            <a:endParaRPr sz="1400" b="0" i="0" u="none" strike="noStrike" cap="none">
              <a:solidFill>
                <a:schemeClr val="dk2"/>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2"/>
                </a:solidFill>
                <a:latin typeface="Century Gothic"/>
                <a:ea typeface="Century Gothic"/>
                <a:cs typeface="Century Gothic"/>
                <a:sym typeface="Century Gothic"/>
              </a:rPr>
              <a:t>- His passion is to learn new things and believes that traveling enhances personal growth, </a:t>
            </a:r>
            <a:endParaRPr sz="1400" b="0" i="0" u="none" strike="noStrike" cap="none">
              <a:solidFill>
                <a:schemeClr val="dk2"/>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2"/>
                </a:solidFill>
                <a:latin typeface="Century Gothic"/>
                <a:ea typeface="Century Gothic"/>
                <a:cs typeface="Century Gothic"/>
                <a:sym typeface="Century Gothic"/>
              </a:rPr>
              <a:t>development and experience.</a:t>
            </a:r>
            <a:endParaRPr sz="1400" b="0" i="0" u="none" strike="noStrike" cap="none">
              <a:solidFill>
                <a:schemeClr val="dk2"/>
              </a:solidFill>
              <a:latin typeface="Century Gothic"/>
              <a:ea typeface="Century Gothic"/>
              <a:cs typeface="Century Gothic"/>
              <a:sym typeface="Century Gothic"/>
            </a:endParaRPr>
          </a:p>
        </p:txBody>
      </p:sp>
      <p:pic>
        <p:nvPicPr>
          <p:cNvPr id="352" name="Google Shape;352;p16"/>
          <p:cNvPicPr preferRelativeResize="0"/>
          <p:nvPr/>
        </p:nvPicPr>
        <p:blipFill rotWithShape="1">
          <a:blip r:embed="rId3">
            <a:alphaModFix/>
          </a:blip>
          <a:srcRect/>
          <a:stretch/>
        </p:blipFill>
        <p:spPr>
          <a:xfrm>
            <a:off x="3983892" y="657226"/>
            <a:ext cx="731520" cy="722489"/>
          </a:xfrm>
          <a:prstGeom prst="rect">
            <a:avLst/>
          </a:prstGeom>
          <a:noFill/>
          <a:ln>
            <a:noFill/>
          </a:ln>
        </p:spPr>
      </p:pic>
      <p:pic>
        <p:nvPicPr>
          <p:cNvPr id="353" name="Google Shape;353;p16"/>
          <p:cNvPicPr preferRelativeResize="0"/>
          <p:nvPr/>
        </p:nvPicPr>
        <p:blipFill rotWithShape="1">
          <a:blip r:embed="rId4">
            <a:alphaModFix/>
          </a:blip>
          <a:srcRect/>
          <a:stretch/>
        </p:blipFill>
        <p:spPr>
          <a:xfrm>
            <a:off x="3983892" y="3595375"/>
            <a:ext cx="731520" cy="731520"/>
          </a:xfrm>
          <a:prstGeom prst="rect">
            <a:avLst/>
          </a:prstGeom>
          <a:noFill/>
          <a:ln>
            <a:noFill/>
          </a:ln>
        </p:spPr>
      </p:pic>
      <p:pic>
        <p:nvPicPr>
          <p:cNvPr id="354" name="Google Shape;354;p16"/>
          <p:cNvPicPr preferRelativeResize="0"/>
          <p:nvPr/>
        </p:nvPicPr>
        <p:blipFill rotWithShape="1">
          <a:blip r:embed="rId5">
            <a:alphaModFix/>
          </a:blip>
          <a:srcRect/>
          <a:stretch/>
        </p:blipFill>
        <p:spPr>
          <a:xfrm>
            <a:off x="9534261" y="1165406"/>
            <a:ext cx="731520" cy="731520"/>
          </a:xfrm>
          <a:prstGeom prst="rect">
            <a:avLst/>
          </a:prstGeom>
          <a:noFill/>
          <a:ln>
            <a:noFill/>
          </a:ln>
        </p:spPr>
      </p:pic>
      <p:pic>
        <p:nvPicPr>
          <p:cNvPr id="355" name="Google Shape;355;p16"/>
          <p:cNvPicPr preferRelativeResize="0"/>
          <p:nvPr/>
        </p:nvPicPr>
        <p:blipFill rotWithShape="1">
          <a:blip r:embed="rId6">
            <a:alphaModFix/>
          </a:blip>
          <a:srcRect/>
          <a:stretch/>
        </p:blipFill>
        <p:spPr>
          <a:xfrm>
            <a:off x="9534261" y="4059942"/>
            <a:ext cx="731520" cy="914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17"/>
          <p:cNvSpPr txBox="1">
            <a:spLocks noGrp="1"/>
          </p:cNvSpPr>
          <p:nvPr>
            <p:ph type="body" idx="1"/>
          </p:nvPr>
        </p:nvSpPr>
        <p:spPr>
          <a:xfrm>
            <a:off x="307749" y="198404"/>
            <a:ext cx="4973289" cy="8063746"/>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en-US" sz="1400" b="1" u="sng">
                <a:solidFill>
                  <a:schemeClr val="dk2"/>
                </a:solidFill>
                <a:latin typeface="Century Gothic"/>
                <a:ea typeface="Century Gothic"/>
                <a:cs typeface="Century Gothic"/>
                <a:sym typeface="Century Gothic"/>
              </a:rPr>
              <a:t>Lecturers/speakers  biography </a:t>
            </a:r>
            <a:endParaRPr b="1">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endParaRPr sz="1200" u="sng">
              <a:solidFill>
                <a:schemeClr val="dk2"/>
              </a:solidFill>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en-US" sz="1400" b="1">
                <a:solidFill>
                  <a:schemeClr val="dk2"/>
                </a:solidFill>
                <a:latin typeface="Century Gothic"/>
                <a:ea typeface="Century Gothic"/>
                <a:cs typeface="Century Gothic"/>
                <a:sym typeface="Century Gothic"/>
              </a:rPr>
              <a:t>Mr. Tobias Kuners of Koenders</a:t>
            </a:r>
            <a:endParaRPr>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endParaRPr sz="1200">
              <a:solidFill>
                <a:schemeClr val="dk2"/>
              </a:solidFill>
              <a:latin typeface="Century Gothic"/>
              <a:ea typeface="Century Gothic"/>
              <a:cs typeface="Century Gothic"/>
              <a:sym typeface="Century Gothic"/>
            </a:endParaRPr>
          </a:p>
          <a:p>
            <a:pPr marL="285750" lvl="0" indent="-285750" algn="l" rtl="0">
              <a:lnSpc>
                <a:spcPct val="100000"/>
              </a:lnSpc>
              <a:spcBef>
                <a:spcPts val="0"/>
              </a:spcBef>
              <a:spcAft>
                <a:spcPts val="0"/>
              </a:spcAft>
              <a:buSzPts val="1400"/>
              <a:buFont typeface="Century Gothic"/>
              <a:buChar char="-"/>
            </a:pPr>
            <a:r>
              <a:rPr lang="en-US" sz="1400">
                <a:solidFill>
                  <a:schemeClr val="dk2"/>
                </a:solidFill>
                <a:latin typeface="Century Gothic"/>
                <a:ea typeface="Century Gothic"/>
                <a:cs typeface="Century Gothic"/>
                <a:sym typeface="Century Gothic"/>
              </a:rPr>
              <a:t>Holds a BSc in Chemical Technology </a:t>
            </a:r>
            <a:endParaRPr/>
          </a:p>
          <a:p>
            <a:pPr marL="0" lvl="0" indent="0" algn="l" rtl="0">
              <a:lnSpc>
                <a:spcPct val="100000"/>
              </a:lnSpc>
              <a:spcBef>
                <a:spcPts val="0"/>
              </a:spcBef>
              <a:spcAft>
                <a:spcPts val="0"/>
              </a:spcAft>
              <a:buSzPts val="1400"/>
              <a:buNone/>
            </a:pPr>
            <a:r>
              <a:rPr lang="en-US" sz="1400">
                <a:solidFill>
                  <a:schemeClr val="dk2"/>
                </a:solidFill>
                <a:latin typeface="Century Gothic"/>
                <a:ea typeface="Century Gothic"/>
                <a:cs typeface="Century Gothic"/>
                <a:sym typeface="Century Gothic"/>
              </a:rPr>
              <a:t>from HvA Amsterdam (the Netherlands),  </a:t>
            </a:r>
            <a:endParaRPr/>
          </a:p>
          <a:p>
            <a:pPr marL="0" lvl="0" indent="0" algn="l" rtl="0">
              <a:lnSpc>
                <a:spcPct val="100000"/>
              </a:lnSpc>
              <a:spcBef>
                <a:spcPts val="0"/>
              </a:spcBef>
              <a:spcAft>
                <a:spcPts val="0"/>
              </a:spcAft>
              <a:buSzPts val="1400"/>
              <a:buNone/>
            </a:pPr>
            <a:r>
              <a:rPr lang="en-US" sz="1400">
                <a:solidFill>
                  <a:schemeClr val="dk2"/>
                </a:solidFill>
                <a:latin typeface="Century Gothic"/>
                <a:ea typeface="Century Gothic"/>
                <a:cs typeface="Century Gothic"/>
                <a:sym typeface="Century Gothic"/>
              </a:rPr>
              <a:t>a MSc (Corp.) in Manufacturing Management from Cranfield University (UK) and is Certified Supply Chain Professional from APICS (USA). </a:t>
            </a:r>
            <a:endParaRPr sz="1400">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en-US" sz="1400" b="0" i="0">
                <a:solidFill>
                  <a:schemeClr val="dk2"/>
                </a:solidFill>
                <a:latin typeface="Century Gothic"/>
                <a:ea typeface="Century Gothic"/>
                <a:cs typeface="Century Gothic"/>
                <a:sym typeface="Century Gothic"/>
              </a:rPr>
              <a:t>- Operations Support Specialist and Business Leader with more than 30 years of experience across multiple facets of operations including Project Management, Facilities Services, Maintenance, Engineering, Validation, Packaging and Supply Chain  in Cell and Gene, Biotech, (Radio-)Pharmaceutical, Medical Devices, and Food for Special Medical Purposes.</a:t>
            </a:r>
            <a:endParaRPr sz="1400">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en-US" sz="1400" b="0" i="0">
                <a:solidFill>
                  <a:schemeClr val="dk2"/>
                </a:solidFill>
                <a:latin typeface="Century Gothic"/>
                <a:ea typeface="Century Gothic"/>
                <a:cs typeface="Century Gothic"/>
                <a:sym typeface="Century Gothic"/>
              </a:rPr>
              <a:t>- Coach and mentor, to employees, to team leaders, but mostly to (senior) management. Provides training in systems, processes, techniques, compliance, and qualification. Creates focus and drive assessments and decision-making in short-term and long-term planning and in smaller and larger projects within the organizations.</a:t>
            </a:r>
            <a:endParaRPr sz="1400" b="1">
              <a:solidFill>
                <a:schemeClr val="dk2"/>
              </a:solidFill>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endParaRPr sz="1400">
              <a:solidFill>
                <a:schemeClr val="dk2"/>
              </a:solidFill>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en-US" sz="1400" b="1">
                <a:solidFill>
                  <a:schemeClr val="dk2"/>
                </a:solidFill>
                <a:latin typeface="Century Gothic"/>
                <a:ea typeface="Century Gothic"/>
                <a:cs typeface="Century Gothic"/>
                <a:sym typeface="Century Gothic"/>
              </a:rPr>
              <a:t>Mr. Alex Rollins</a:t>
            </a:r>
            <a:endParaRPr>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endParaRPr sz="1200" b="1">
              <a:solidFill>
                <a:schemeClr val="dk2"/>
              </a:solidFill>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en-US" sz="1400">
                <a:solidFill>
                  <a:schemeClr val="dk2"/>
                </a:solidFill>
                <a:latin typeface="Century Gothic"/>
                <a:ea typeface="Century Gothic"/>
                <a:cs typeface="Century Gothic"/>
                <a:sym typeface="Century Gothic"/>
              </a:rPr>
              <a:t>- Holds a BSc in Business Management </a:t>
            </a:r>
            <a:endParaRPr/>
          </a:p>
          <a:p>
            <a:pPr marL="0" lvl="0" indent="0" algn="l" rtl="0">
              <a:lnSpc>
                <a:spcPct val="100000"/>
              </a:lnSpc>
              <a:spcBef>
                <a:spcPts val="0"/>
              </a:spcBef>
              <a:spcAft>
                <a:spcPts val="0"/>
              </a:spcAft>
              <a:buSzPts val="1400"/>
              <a:buNone/>
            </a:pPr>
            <a:r>
              <a:rPr lang="en-US" sz="1400">
                <a:solidFill>
                  <a:schemeClr val="dk2"/>
                </a:solidFill>
                <a:latin typeface="Century Gothic"/>
                <a:ea typeface="Century Gothic"/>
                <a:cs typeface="Century Gothic"/>
                <a:sym typeface="Century Gothic"/>
              </a:rPr>
              <a:t>with HR major from Edinburgh Napier University in </a:t>
            </a:r>
            <a:endParaRPr/>
          </a:p>
          <a:p>
            <a:pPr marL="0" lvl="0" indent="0" algn="l" rtl="0">
              <a:lnSpc>
                <a:spcPct val="100000"/>
              </a:lnSpc>
              <a:spcBef>
                <a:spcPts val="0"/>
              </a:spcBef>
              <a:spcAft>
                <a:spcPts val="0"/>
              </a:spcAft>
              <a:buSzPts val="1400"/>
              <a:buNone/>
            </a:pPr>
            <a:r>
              <a:rPr lang="en-US" sz="1400">
                <a:solidFill>
                  <a:schemeClr val="dk2"/>
                </a:solidFill>
                <a:latin typeface="Century Gothic"/>
                <a:ea typeface="Century Gothic"/>
                <a:cs typeface="Century Gothic"/>
                <a:sym typeface="Century Gothic"/>
              </a:rPr>
              <a:t>                 Scotland (with distinction), and an MBA  from </a:t>
            </a:r>
            <a:endParaRPr/>
          </a:p>
          <a:p>
            <a:pPr marL="0" lvl="0" indent="0" algn="l" rtl="0">
              <a:lnSpc>
                <a:spcPct val="100000"/>
              </a:lnSpc>
              <a:spcBef>
                <a:spcPts val="0"/>
              </a:spcBef>
              <a:spcAft>
                <a:spcPts val="0"/>
              </a:spcAft>
              <a:buSzPts val="1400"/>
              <a:buNone/>
            </a:pPr>
            <a:r>
              <a:rPr lang="en-US" sz="1400">
                <a:solidFill>
                  <a:schemeClr val="dk2"/>
                </a:solidFill>
                <a:latin typeface="Century Gothic"/>
                <a:ea typeface="Century Gothic"/>
                <a:cs typeface="Century Gothic"/>
                <a:sym typeface="Century Gothic"/>
              </a:rPr>
              <a:t>                 Northampton university in UK (with Merits). </a:t>
            </a:r>
            <a:endParaRPr>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en-US" sz="1400">
                <a:solidFill>
                  <a:schemeClr val="dk2"/>
                </a:solidFill>
                <a:latin typeface="Century Gothic"/>
                <a:ea typeface="Century Gothic"/>
                <a:cs typeface="Century Gothic"/>
                <a:sym typeface="Century Gothic"/>
              </a:rPr>
              <a:t>                 - Worked for over 5 years as HR specialist in   </a:t>
            </a:r>
            <a:endParaRPr/>
          </a:p>
          <a:p>
            <a:pPr marL="0" lvl="0" indent="0" algn="l" rtl="0">
              <a:lnSpc>
                <a:spcPct val="100000"/>
              </a:lnSpc>
              <a:spcBef>
                <a:spcPts val="0"/>
              </a:spcBef>
              <a:spcAft>
                <a:spcPts val="0"/>
              </a:spcAft>
              <a:buSzPts val="1400"/>
              <a:buNone/>
            </a:pPr>
            <a:r>
              <a:rPr lang="en-US" sz="1400">
                <a:solidFill>
                  <a:schemeClr val="dk2"/>
                </a:solidFill>
                <a:latin typeface="Century Gothic"/>
                <a:ea typeface="Century Gothic"/>
                <a:cs typeface="Century Gothic"/>
                <a:sym typeface="Century Gothic"/>
              </a:rPr>
              <a:t>                 projects managing pharmaceutical  </a:t>
            </a:r>
            <a:endParaRPr/>
          </a:p>
          <a:p>
            <a:pPr marL="0" lvl="0" indent="0" algn="l" rtl="0">
              <a:lnSpc>
                <a:spcPct val="100000"/>
              </a:lnSpc>
              <a:spcBef>
                <a:spcPts val="0"/>
              </a:spcBef>
              <a:spcAft>
                <a:spcPts val="0"/>
              </a:spcAft>
              <a:buSzPts val="1400"/>
              <a:buNone/>
            </a:pPr>
            <a:r>
              <a:rPr lang="en-US" sz="1400">
                <a:solidFill>
                  <a:schemeClr val="dk2"/>
                </a:solidFill>
                <a:latin typeface="Century Gothic"/>
                <a:ea typeface="Century Gothic"/>
                <a:cs typeface="Century Gothic"/>
                <a:sym typeface="Century Gothic"/>
              </a:rPr>
              <a:t>                 compliance and manufacturing .</a:t>
            </a:r>
            <a:endParaRPr sz="1400">
              <a:solidFill>
                <a:schemeClr val="dk2"/>
              </a:solidFill>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361" name="Google Shape;361;p17"/>
          <p:cNvSpPr txBox="1">
            <a:spLocks noGrp="1"/>
          </p:cNvSpPr>
          <p:nvPr>
            <p:ph type="body" idx="2"/>
          </p:nvPr>
        </p:nvSpPr>
        <p:spPr>
          <a:xfrm>
            <a:off x="5384800" y="1519267"/>
            <a:ext cx="4897089" cy="4524315"/>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endParaRPr sz="1400">
              <a:solidFill>
                <a:schemeClr val="dk2"/>
              </a:solidFill>
            </a:endParaRPr>
          </a:p>
          <a:p>
            <a:pPr marL="0" lvl="0" indent="0" algn="l" rtl="0">
              <a:lnSpc>
                <a:spcPct val="100000"/>
              </a:lnSpc>
              <a:spcBef>
                <a:spcPts val="0"/>
              </a:spcBef>
              <a:spcAft>
                <a:spcPts val="0"/>
              </a:spcAft>
              <a:buSzPts val="1400"/>
              <a:buNone/>
            </a:pPr>
            <a:r>
              <a:rPr lang="en-US" sz="1400" b="1">
                <a:solidFill>
                  <a:schemeClr val="dk2"/>
                </a:solidFill>
                <a:latin typeface="Century Gothic"/>
                <a:ea typeface="Century Gothic"/>
                <a:cs typeface="Century Gothic"/>
                <a:sym typeface="Century Gothic"/>
              </a:rPr>
              <a:t>Mr. David Cunha</a:t>
            </a:r>
            <a:endParaRPr>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endParaRPr sz="1400">
              <a:solidFill>
                <a:schemeClr val="dk2"/>
              </a:solidFill>
              <a:latin typeface="Century Gothic"/>
              <a:ea typeface="Century Gothic"/>
              <a:cs typeface="Century Gothic"/>
              <a:sym typeface="Century Gothic"/>
            </a:endParaRPr>
          </a:p>
          <a:p>
            <a:pPr marL="285750" lvl="0" indent="-285750" algn="l" rtl="0">
              <a:lnSpc>
                <a:spcPct val="100000"/>
              </a:lnSpc>
              <a:spcBef>
                <a:spcPts val="0"/>
              </a:spcBef>
              <a:spcAft>
                <a:spcPts val="0"/>
              </a:spcAft>
              <a:buSzPts val="1400"/>
              <a:buFont typeface="Century Gothic"/>
              <a:buChar char="-"/>
            </a:pPr>
            <a:r>
              <a:rPr lang="en-US" sz="1400">
                <a:solidFill>
                  <a:schemeClr val="dk2"/>
                </a:solidFill>
                <a:latin typeface="Century Gothic"/>
                <a:ea typeface="Century Gothic"/>
                <a:cs typeface="Century Gothic"/>
                <a:sym typeface="Century Gothic"/>
              </a:rPr>
              <a:t>Studied Chemical Engineering and </a:t>
            </a:r>
            <a:endParaRPr/>
          </a:p>
          <a:p>
            <a:pPr marL="0" lvl="0" indent="0" algn="l" rtl="0">
              <a:lnSpc>
                <a:spcPct val="100000"/>
              </a:lnSpc>
              <a:spcBef>
                <a:spcPts val="0"/>
              </a:spcBef>
              <a:spcAft>
                <a:spcPts val="0"/>
              </a:spcAft>
              <a:buSzPts val="1400"/>
              <a:buNone/>
            </a:pPr>
            <a:r>
              <a:rPr lang="en-US" sz="1400">
                <a:solidFill>
                  <a:schemeClr val="dk2"/>
                </a:solidFill>
                <a:latin typeface="Century Gothic"/>
                <a:ea typeface="Century Gothic"/>
                <a:cs typeface="Century Gothic"/>
                <a:sym typeface="Century Gothic"/>
              </a:rPr>
              <a:t>Biochemistry in France.</a:t>
            </a:r>
            <a:endParaRPr sz="1400">
              <a:solidFill>
                <a:schemeClr val="dk2"/>
              </a:solidFill>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en-US" sz="1400">
                <a:solidFill>
                  <a:schemeClr val="dk2"/>
                </a:solidFill>
                <a:latin typeface="Century Gothic"/>
                <a:ea typeface="Century Gothic"/>
                <a:cs typeface="Century Gothic"/>
                <a:sym typeface="Century Gothic"/>
              </a:rPr>
              <a:t>- Has 23 years experience in the Pharmaceutical Industry in a multicultural environment, dealing with organizations across the world either with Pharmaceutical Companies, or their contract manufacturers.</a:t>
            </a:r>
            <a:endParaRPr sz="1400">
              <a:solidFill>
                <a:schemeClr val="dk2"/>
              </a:solidFill>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en-US" sz="1400">
                <a:solidFill>
                  <a:schemeClr val="dk2"/>
                </a:solidFill>
                <a:latin typeface="Century Gothic"/>
                <a:ea typeface="Century Gothic"/>
                <a:cs typeface="Century Gothic"/>
                <a:sym typeface="Century Gothic"/>
              </a:rPr>
              <a:t>- Held several positions in Manufacturing and Quality, mainly in management of organizations. David has a broad knowledge in the field of GxP from API manufacturing to Finished goods, Medical devices and outsourced activities.</a:t>
            </a:r>
            <a:endParaRPr sz="1400">
              <a:solidFill>
                <a:schemeClr val="dk2"/>
              </a:solidFill>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en-US" sz="1400">
                <a:solidFill>
                  <a:schemeClr val="dk2"/>
                </a:solidFill>
                <a:latin typeface="Century Gothic"/>
                <a:ea typeface="Century Gothic"/>
                <a:cs typeface="Century Gothic"/>
                <a:sym typeface="Century Gothic"/>
              </a:rPr>
              <a:t>- David worked for major Pharmaceutical companies: Eli Lilly, Novartis, Roche, Bayer and is also busy with consultancy activities and lecturing at University.</a:t>
            </a:r>
            <a:endParaRPr sz="1400">
              <a:solidFill>
                <a:schemeClr val="dk2"/>
              </a:solidFill>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en-US" sz="1400">
                <a:solidFill>
                  <a:schemeClr val="dk2"/>
                </a:solidFill>
                <a:latin typeface="Century Gothic"/>
                <a:ea typeface="Century Gothic"/>
                <a:cs typeface="Century Gothic"/>
                <a:sym typeface="Century Gothic"/>
              </a:rPr>
              <a:t>- Owner of his company “D2C Life Science”, in order to support Pharmaceutical companies in the way they manage Quality and Compliance activities from a Cost, Risk, and Performance perspective. </a:t>
            </a:r>
            <a:endParaRPr sz="1400">
              <a:solidFill>
                <a:schemeClr val="dk2"/>
              </a:solidFill>
              <a:latin typeface="Century Gothic"/>
              <a:ea typeface="Century Gothic"/>
              <a:cs typeface="Century Gothic"/>
              <a:sym typeface="Century Gothic"/>
            </a:endParaRPr>
          </a:p>
        </p:txBody>
      </p:sp>
      <p:pic>
        <p:nvPicPr>
          <p:cNvPr id="362" name="Google Shape;362;p17"/>
          <p:cNvPicPr preferRelativeResize="0"/>
          <p:nvPr/>
        </p:nvPicPr>
        <p:blipFill rotWithShape="1">
          <a:blip r:embed="rId3">
            <a:alphaModFix/>
          </a:blip>
          <a:srcRect/>
          <a:stretch/>
        </p:blipFill>
        <p:spPr>
          <a:xfrm>
            <a:off x="3962942" y="531120"/>
            <a:ext cx="731520" cy="777240"/>
          </a:xfrm>
          <a:prstGeom prst="rect">
            <a:avLst/>
          </a:prstGeom>
          <a:noFill/>
          <a:ln>
            <a:noFill/>
          </a:ln>
        </p:spPr>
      </p:pic>
      <p:pic>
        <p:nvPicPr>
          <p:cNvPr id="363" name="Google Shape;363;p17"/>
          <p:cNvPicPr preferRelativeResize="0"/>
          <p:nvPr/>
        </p:nvPicPr>
        <p:blipFill rotWithShape="1">
          <a:blip r:embed="rId4">
            <a:alphaModFix/>
          </a:blip>
          <a:srcRect/>
          <a:stretch/>
        </p:blipFill>
        <p:spPr>
          <a:xfrm>
            <a:off x="9422613" y="1674909"/>
            <a:ext cx="731520" cy="804672"/>
          </a:xfrm>
          <a:prstGeom prst="rect">
            <a:avLst/>
          </a:prstGeom>
          <a:noFill/>
          <a:ln>
            <a:noFill/>
          </a:ln>
        </p:spPr>
      </p:pic>
      <p:pic>
        <p:nvPicPr>
          <p:cNvPr id="364" name="Google Shape;364;p17"/>
          <p:cNvPicPr preferRelativeResize="0"/>
          <p:nvPr/>
        </p:nvPicPr>
        <p:blipFill rotWithShape="1">
          <a:blip r:embed="rId5">
            <a:alphaModFix/>
          </a:blip>
          <a:srcRect/>
          <a:stretch/>
        </p:blipFill>
        <p:spPr>
          <a:xfrm>
            <a:off x="3962942" y="5039273"/>
            <a:ext cx="731520" cy="83210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18"/>
          <p:cNvSpPr txBox="1">
            <a:spLocks noGrp="1"/>
          </p:cNvSpPr>
          <p:nvPr>
            <p:ph type="body" idx="1"/>
          </p:nvPr>
        </p:nvSpPr>
        <p:spPr>
          <a:xfrm>
            <a:off x="355600" y="256770"/>
            <a:ext cx="4897089" cy="5047536"/>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en-US" sz="1400" u="sng">
                <a:solidFill>
                  <a:schemeClr val="dk2"/>
                </a:solidFill>
              </a:rPr>
              <a:t>Lecturers/speakers  biography </a:t>
            </a:r>
            <a:endParaRPr/>
          </a:p>
          <a:p>
            <a:pPr marL="0" lvl="0" indent="0" algn="l" rtl="0">
              <a:lnSpc>
                <a:spcPct val="100000"/>
              </a:lnSpc>
              <a:spcBef>
                <a:spcPts val="0"/>
              </a:spcBef>
              <a:spcAft>
                <a:spcPts val="0"/>
              </a:spcAft>
              <a:buSzPts val="1400"/>
              <a:buNone/>
            </a:pPr>
            <a:endParaRPr sz="1400" u="sng">
              <a:solidFill>
                <a:schemeClr val="dk2"/>
              </a:solidFill>
            </a:endParaRPr>
          </a:p>
          <a:p>
            <a:pPr marL="0" lvl="0" indent="0" algn="l" rtl="0">
              <a:lnSpc>
                <a:spcPct val="100000"/>
              </a:lnSpc>
              <a:spcBef>
                <a:spcPts val="0"/>
              </a:spcBef>
              <a:spcAft>
                <a:spcPts val="0"/>
              </a:spcAft>
              <a:buSzPts val="1400"/>
              <a:buNone/>
            </a:pPr>
            <a:endParaRPr sz="1400">
              <a:solidFill>
                <a:schemeClr val="dk2"/>
              </a:solidFill>
            </a:endParaRPr>
          </a:p>
          <a:p>
            <a:pPr marL="0" lvl="0" indent="0" algn="l" rtl="0">
              <a:lnSpc>
                <a:spcPct val="100000"/>
              </a:lnSpc>
              <a:spcBef>
                <a:spcPts val="0"/>
              </a:spcBef>
              <a:spcAft>
                <a:spcPts val="0"/>
              </a:spcAft>
              <a:buSzPts val="1400"/>
              <a:buNone/>
            </a:pPr>
            <a:endParaRPr sz="1400" b="1">
              <a:solidFill>
                <a:schemeClr val="dk2"/>
              </a:solidFill>
            </a:endParaRPr>
          </a:p>
          <a:p>
            <a:pPr marL="0" lvl="0" indent="0" algn="l" rtl="0">
              <a:lnSpc>
                <a:spcPct val="100000"/>
              </a:lnSpc>
              <a:spcBef>
                <a:spcPts val="0"/>
              </a:spcBef>
              <a:spcAft>
                <a:spcPts val="0"/>
              </a:spcAft>
              <a:buSzPts val="1400"/>
              <a:buNone/>
            </a:pPr>
            <a:endParaRPr sz="1400" b="1">
              <a:solidFill>
                <a:schemeClr val="dk2"/>
              </a:solidFill>
            </a:endParaRPr>
          </a:p>
          <a:p>
            <a:pPr marL="0" lvl="0" indent="0" algn="l" rtl="0">
              <a:lnSpc>
                <a:spcPct val="100000"/>
              </a:lnSpc>
              <a:spcBef>
                <a:spcPts val="0"/>
              </a:spcBef>
              <a:spcAft>
                <a:spcPts val="0"/>
              </a:spcAft>
              <a:buSzPts val="1400"/>
              <a:buNone/>
            </a:pPr>
            <a:endParaRPr sz="1400" b="1">
              <a:solidFill>
                <a:schemeClr val="dk2"/>
              </a:solidFill>
            </a:endParaRPr>
          </a:p>
          <a:p>
            <a:pPr marL="0" lvl="0" indent="0" algn="l" rtl="0">
              <a:lnSpc>
                <a:spcPct val="100000"/>
              </a:lnSpc>
              <a:spcBef>
                <a:spcPts val="0"/>
              </a:spcBef>
              <a:spcAft>
                <a:spcPts val="0"/>
              </a:spcAft>
              <a:buSzPts val="1400"/>
              <a:buNone/>
            </a:pPr>
            <a:endParaRPr sz="1400" b="1">
              <a:solidFill>
                <a:schemeClr val="dk2"/>
              </a:solidFill>
            </a:endParaRPr>
          </a:p>
          <a:p>
            <a:pPr marL="0" lvl="0" indent="0" algn="l" rtl="0">
              <a:lnSpc>
                <a:spcPct val="100000"/>
              </a:lnSpc>
              <a:spcBef>
                <a:spcPts val="0"/>
              </a:spcBef>
              <a:spcAft>
                <a:spcPts val="0"/>
              </a:spcAft>
              <a:buSzPts val="1400"/>
              <a:buNone/>
            </a:pPr>
            <a:endParaRPr sz="1400" b="1">
              <a:solidFill>
                <a:schemeClr val="dk2"/>
              </a:solidFill>
            </a:endParaRPr>
          </a:p>
          <a:p>
            <a:pPr marL="0" lvl="0" indent="0" algn="l" rtl="0">
              <a:lnSpc>
                <a:spcPct val="100000"/>
              </a:lnSpc>
              <a:spcBef>
                <a:spcPts val="0"/>
              </a:spcBef>
              <a:spcAft>
                <a:spcPts val="0"/>
              </a:spcAft>
              <a:buSzPts val="1400"/>
              <a:buNone/>
            </a:pPr>
            <a:endParaRPr sz="1400" b="1">
              <a:solidFill>
                <a:schemeClr val="dk2"/>
              </a:solidFill>
            </a:endParaRPr>
          </a:p>
          <a:p>
            <a:pPr marL="0" lvl="0" indent="0" algn="l" rtl="0">
              <a:lnSpc>
                <a:spcPct val="100000"/>
              </a:lnSpc>
              <a:spcBef>
                <a:spcPts val="0"/>
              </a:spcBef>
              <a:spcAft>
                <a:spcPts val="0"/>
              </a:spcAft>
              <a:buSzPts val="1400"/>
              <a:buNone/>
            </a:pPr>
            <a:endParaRPr sz="1400" b="1">
              <a:solidFill>
                <a:schemeClr val="dk2"/>
              </a:solidFill>
            </a:endParaRPr>
          </a:p>
          <a:p>
            <a:pPr marL="0" lvl="0" indent="0" algn="l" rtl="0">
              <a:lnSpc>
                <a:spcPct val="100000"/>
              </a:lnSpc>
              <a:spcBef>
                <a:spcPts val="0"/>
              </a:spcBef>
              <a:spcAft>
                <a:spcPts val="0"/>
              </a:spcAft>
              <a:buSzPts val="1400"/>
              <a:buNone/>
            </a:pPr>
            <a:endParaRPr sz="1400" b="1">
              <a:solidFill>
                <a:schemeClr val="dk2"/>
              </a:solidFill>
            </a:endParaRPr>
          </a:p>
          <a:p>
            <a:pPr marL="0" lvl="0" indent="0" algn="l" rtl="0">
              <a:lnSpc>
                <a:spcPct val="100000"/>
              </a:lnSpc>
              <a:spcBef>
                <a:spcPts val="0"/>
              </a:spcBef>
              <a:spcAft>
                <a:spcPts val="0"/>
              </a:spcAft>
              <a:buSzPts val="1400"/>
              <a:buNone/>
            </a:pPr>
            <a:endParaRPr sz="1400" b="1">
              <a:solidFill>
                <a:schemeClr val="dk2"/>
              </a:solidFill>
            </a:endParaRPr>
          </a:p>
          <a:p>
            <a:pPr marL="0" lvl="0" indent="0" algn="l" rtl="0">
              <a:lnSpc>
                <a:spcPct val="100000"/>
              </a:lnSpc>
              <a:spcBef>
                <a:spcPts val="0"/>
              </a:spcBef>
              <a:spcAft>
                <a:spcPts val="0"/>
              </a:spcAft>
              <a:buSzPts val="1400"/>
              <a:buNone/>
            </a:pPr>
            <a:endParaRPr sz="1400" b="1">
              <a:solidFill>
                <a:schemeClr val="dk2"/>
              </a:solidFill>
            </a:endParaRPr>
          </a:p>
          <a:p>
            <a:pPr marL="0" lvl="0" indent="0" algn="l" rtl="0">
              <a:lnSpc>
                <a:spcPct val="100000"/>
              </a:lnSpc>
              <a:spcBef>
                <a:spcPts val="0"/>
              </a:spcBef>
              <a:spcAft>
                <a:spcPts val="0"/>
              </a:spcAft>
              <a:buSzPts val="1400"/>
              <a:buNone/>
            </a:pPr>
            <a:endParaRPr sz="1400">
              <a:solidFill>
                <a:schemeClr val="dk2"/>
              </a:solidFill>
            </a:endParaRPr>
          </a:p>
          <a:p>
            <a:pPr marL="0" lvl="0" indent="0" algn="l" rtl="0">
              <a:lnSpc>
                <a:spcPct val="100000"/>
              </a:lnSpc>
              <a:spcBef>
                <a:spcPts val="0"/>
              </a:spcBef>
              <a:spcAft>
                <a:spcPts val="0"/>
              </a:spcAft>
              <a:buSzPts val="1400"/>
              <a:buNone/>
            </a:pPr>
            <a:endParaRPr sz="1400" b="1">
              <a:solidFill>
                <a:schemeClr val="dk2"/>
              </a:solidFill>
            </a:endParaRPr>
          </a:p>
          <a:p>
            <a:pPr marL="0" lvl="0" indent="0" algn="l" rtl="0">
              <a:lnSpc>
                <a:spcPct val="100000"/>
              </a:lnSpc>
              <a:spcBef>
                <a:spcPts val="0"/>
              </a:spcBef>
              <a:spcAft>
                <a:spcPts val="0"/>
              </a:spcAft>
              <a:buSzPts val="1400"/>
              <a:buNone/>
            </a:pPr>
            <a:endParaRPr sz="1400" b="1">
              <a:solidFill>
                <a:schemeClr val="dk2"/>
              </a:solidFill>
            </a:endParaRPr>
          </a:p>
          <a:p>
            <a:pPr marL="0" lvl="0" indent="0" algn="l" rtl="0">
              <a:lnSpc>
                <a:spcPct val="100000"/>
              </a:lnSpc>
              <a:spcBef>
                <a:spcPts val="0"/>
              </a:spcBef>
              <a:spcAft>
                <a:spcPts val="0"/>
              </a:spcAft>
              <a:buSzPts val="1400"/>
              <a:buNone/>
            </a:pPr>
            <a:endParaRPr sz="1400">
              <a:solidFill>
                <a:schemeClr val="dk2"/>
              </a:solidFill>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370" name="Google Shape;370;p18"/>
          <p:cNvSpPr txBox="1">
            <a:spLocks noGrp="1"/>
          </p:cNvSpPr>
          <p:nvPr>
            <p:ph type="body" idx="2"/>
          </p:nvPr>
        </p:nvSpPr>
        <p:spPr>
          <a:xfrm>
            <a:off x="5848485" y="3220463"/>
            <a:ext cx="4660900" cy="230832"/>
          </a:xfrm>
          <a:prstGeom prst="rect">
            <a:avLst/>
          </a:prstGeom>
          <a:noFill/>
          <a:ln>
            <a:noFill/>
          </a:ln>
        </p:spPr>
        <p:txBody>
          <a:bodyPr spcFirstLastPara="1" wrap="square" lIns="0" tIns="0" rIns="0" bIns="0" anchor="t" anchorCtr="0">
            <a:spAutoFit/>
          </a:bodyPr>
          <a:lstStyle/>
          <a:p>
            <a:pPr marL="12700" lvl="0" indent="0" algn="ctr" rtl="0">
              <a:lnSpc>
                <a:spcPct val="100000"/>
              </a:lnSpc>
              <a:spcBef>
                <a:spcPts val="0"/>
              </a:spcBef>
              <a:spcAft>
                <a:spcPts val="0"/>
              </a:spcAft>
              <a:buSzPts val="1400"/>
              <a:buNone/>
            </a:pPr>
            <a:r>
              <a:rPr lang="en-US" sz="1500" b="1" u="sng">
                <a:solidFill>
                  <a:srgbClr val="538CD5"/>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www.just.edu.jo/PIPD </a:t>
            </a:r>
            <a:endParaRPr sz="1500">
              <a:solidFill>
                <a:srgbClr val="538CD5"/>
              </a:solidFill>
              <a:latin typeface="Century Gothic"/>
              <a:ea typeface="Century Gothic"/>
              <a:cs typeface="Century Gothic"/>
              <a:sym typeface="Century Gothic"/>
            </a:endParaRPr>
          </a:p>
        </p:txBody>
      </p:sp>
      <p:sp>
        <p:nvSpPr>
          <p:cNvPr id="371" name="Google Shape;371;p18"/>
          <p:cNvSpPr txBox="1"/>
          <p:nvPr/>
        </p:nvSpPr>
        <p:spPr>
          <a:xfrm>
            <a:off x="355600" y="256770"/>
            <a:ext cx="4897089" cy="738663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dk2"/>
                </a:solidFill>
                <a:latin typeface="Century Gothic"/>
                <a:ea typeface="Century Gothic"/>
                <a:cs typeface="Century Gothic"/>
                <a:sym typeface="Century Gothic"/>
              </a:rPr>
              <a:t>Dr. Nida Bawaresh, PhR</a:t>
            </a:r>
            <a:endParaRPr sz="1400" b="1" i="0" u="none" strike="noStrike" cap="none">
              <a:solidFill>
                <a:schemeClr val="dk2"/>
              </a:solidFill>
              <a:latin typeface="Century Gothic"/>
              <a:ea typeface="Century Gothic"/>
              <a:cs typeface="Century Gothic"/>
              <a:sym typeface="Century Gothic"/>
            </a:endParaRPr>
          </a:p>
          <a:p>
            <a:pPr marL="0" marR="0" lvl="0" indent="0" algn="l" rtl="0">
              <a:lnSpc>
                <a:spcPct val="100000"/>
              </a:lnSpc>
              <a:spcBef>
                <a:spcPts val="0"/>
              </a:spcBef>
              <a:spcAft>
                <a:spcPts val="0"/>
              </a:spcAft>
              <a:buNone/>
            </a:pPr>
            <a:r>
              <a:rPr lang="en-US" sz="1400" b="0" i="0" u="none" strike="noStrike" cap="none">
                <a:solidFill>
                  <a:schemeClr val="dk2"/>
                </a:solidFill>
                <a:latin typeface="Century Gothic"/>
                <a:ea typeface="Century Gothic"/>
                <a:cs typeface="Century Gothic"/>
                <a:sym typeface="Century Gothic"/>
              </a:rPr>
              <a:t>- Holds a BSc. degree in pharmacy, and  </a:t>
            </a:r>
            <a:endParaRPr/>
          </a:p>
          <a:p>
            <a:pPr marL="0" marR="0" lvl="0" indent="0" algn="l" rtl="0">
              <a:lnSpc>
                <a:spcPct val="100000"/>
              </a:lnSpc>
              <a:spcBef>
                <a:spcPts val="0"/>
              </a:spcBef>
              <a:spcAft>
                <a:spcPts val="0"/>
              </a:spcAft>
              <a:buNone/>
            </a:pPr>
            <a:r>
              <a:rPr lang="en-US" sz="1400" b="0" i="0" u="none" strike="noStrike" cap="none">
                <a:solidFill>
                  <a:schemeClr val="dk2"/>
                </a:solidFill>
                <a:latin typeface="Century Gothic"/>
                <a:ea typeface="Century Gothic"/>
                <a:cs typeface="Century Gothic"/>
                <a:sym typeface="Century Gothic"/>
              </a:rPr>
              <a:t>worked as head of  JFDA  Pharmacovigilance</a:t>
            </a:r>
            <a:endParaRPr/>
          </a:p>
          <a:p>
            <a:pPr marL="0" marR="0" lvl="0" indent="0" algn="l" rtl="0">
              <a:lnSpc>
                <a:spcPct val="100000"/>
              </a:lnSpc>
              <a:spcBef>
                <a:spcPts val="0"/>
              </a:spcBef>
              <a:spcAft>
                <a:spcPts val="0"/>
              </a:spcAft>
              <a:buNone/>
            </a:pPr>
            <a:r>
              <a:rPr lang="en-US" sz="1400" b="0" i="0" u="none" strike="noStrike" cap="none">
                <a:solidFill>
                  <a:schemeClr val="dk2"/>
                </a:solidFill>
                <a:latin typeface="Century Gothic"/>
                <a:ea typeface="Century Gothic"/>
                <a:cs typeface="Century Gothic"/>
                <a:sym typeface="Century Gothic"/>
              </a:rPr>
              <a:t>and Rationale Drug Use  .</a:t>
            </a:r>
            <a:endParaRPr sz="1400" b="0"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2"/>
                </a:solidFill>
                <a:latin typeface="Century Gothic"/>
                <a:ea typeface="Century Gothic"/>
                <a:cs typeface="Century Gothic"/>
                <a:sym typeface="Century Gothic"/>
              </a:rPr>
              <a:t>- Currently she is working as pharmacovigilance consultant in different fields in pharmacovigilance such as preparation and evaluation of periodic safety updates report (PSUR) and risk management plan (RMP), preparation of pharmacovigilance system master file for industry and pharmacovigilance training.</a:t>
            </a:r>
            <a:endParaRPr sz="1400" b="0"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2"/>
                </a:solidFill>
                <a:latin typeface="Century Gothic"/>
                <a:ea typeface="Century Gothic"/>
                <a:cs typeface="Century Gothic"/>
                <a:sym typeface="Century Gothic"/>
              </a:rPr>
              <a:t>- Work as lead auditor for pharmacovigilance inspection.</a:t>
            </a:r>
            <a:endParaRPr sz="1400" b="0"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2"/>
                </a:solidFill>
                <a:latin typeface="Century Gothic"/>
                <a:ea typeface="Century Gothic"/>
                <a:cs typeface="Century Gothic"/>
                <a:sym typeface="Century Gothic"/>
              </a:rPr>
              <a:t>- She has held several workshops and lectures on  pharmacovigilance to pharmaceutical manufacturing, drug agents, healthcare providers.</a:t>
            </a:r>
            <a:endParaRPr sz="1400" b="0"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dk2"/>
                </a:solidFill>
                <a:latin typeface="Century Gothic"/>
                <a:ea typeface="Century Gothic"/>
                <a:cs typeface="Century Gothic"/>
                <a:sym typeface="Century Gothic"/>
              </a:rPr>
              <a:t>Dr. Hiba Zarour, PhD</a:t>
            </a:r>
            <a:endParaRPr sz="1400" b="1" i="0" u="none" strike="noStrike" cap="none">
              <a:solidFill>
                <a:schemeClr val="dk2"/>
              </a:solidFill>
              <a:latin typeface="Century Gothic"/>
              <a:ea typeface="Century Gothic"/>
              <a:cs typeface="Century Gothic"/>
              <a:sym typeface="Century Gothic"/>
            </a:endParaRPr>
          </a:p>
          <a:p>
            <a:pPr marL="0" marR="0" lvl="0" indent="0" algn="l" rtl="0">
              <a:lnSpc>
                <a:spcPct val="100000"/>
              </a:lnSpc>
              <a:spcBef>
                <a:spcPts val="0"/>
              </a:spcBef>
              <a:spcAft>
                <a:spcPts val="0"/>
              </a:spcAft>
              <a:buNone/>
            </a:pPr>
            <a:r>
              <a:rPr lang="en-US" sz="1400" b="0" i="0" u="none" strike="noStrike" cap="none">
                <a:solidFill>
                  <a:schemeClr val="dk2"/>
                </a:solidFill>
                <a:latin typeface="Century Gothic"/>
                <a:ea typeface="Century Gothic"/>
                <a:cs typeface="Century Gothic"/>
                <a:sym typeface="Century Gothic"/>
              </a:rPr>
              <a:t>- She holds a BSc. degree in Pharmacy, and</a:t>
            </a:r>
            <a:r>
              <a:rPr lang="en-US" sz="1400" b="0" i="0" u="none" strike="noStrike" cap="none">
                <a:solidFill>
                  <a:srgbClr val="000000"/>
                </a:solidFill>
                <a:latin typeface="Century Gothic"/>
                <a:ea typeface="Century Gothic"/>
                <a:cs typeface="Century Gothic"/>
                <a:sym typeface="Century Gothic"/>
              </a:rPr>
              <a:t> </a:t>
            </a:r>
            <a:endParaRPr/>
          </a:p>
          <a:p>
            <a:pPr marL="0" marR="0" lvl="0" indent="0" algn="l" rtl="0">
              <a:lnSpc>
                <a:spcPct val="100000"/>
              </a:lnSpc>
              <a:spcBef>
                <a:spcPts val="0"/>
              </a:spcBef>
              <a:spcAft>
                <a:spcPts val="0"/>
              </a:spcAft>
              <a:buNone/>
            </a:pPr>
            <a:r>
              <a:rPr lang="en-US" sz="1400" b="0" i="0" u="none" strike="noStrike" cap="none">
                <a:solidFill>
                  <a:schemeClr val="dk2"/>
                </a:solidFill>
                <a:latin typeface="Century Gothic"/>
                <a:ea typeface="Century Gothic"/>
                <a:cs typeface="Century Gothic"/>
                <a:sym typeface="Century Gothic"/>
              </a:rPr>
              <a:t>LLM degree in Intellectual Property and a Juris </a:t>
            </a:r>
            <a:endParaRPr/>
          </a:p>
          <a:p>
            <a:pPr marL="0" marR="0" lvl="0" indent="0" algn="l" rtl="0">
              <a:lnSpc>
                <a:spcPct val="100000"/>
              </a:lnSpc>
              <a:spcBef>
                <a:spcPts val="0"/>
              </a:spcBef>
              <a:spcAft>
                <a:spcPts val="0"/>
              </a:spcAft>
              <a:buNone/>
            </a:pPr>
            <a:r>
              <a:rPr lang="en-US" sz="1400" b="0" i="0" u="none" strike="noStrike" cap="none">
                <a:solidFill>
                  <a:schemeClr val="dk2"/>
                </a:solidFill>
                <a:latin typeface="Century Gothic"/>
                <a:ea typeface="Century Gothic"/>
                <a:cs typeface="Century Gothic"/>
                <a:sym typeface="Century Gothic"/>
              </a:rPr>
              <a:t>Doctor degree from Pierce Law.</a:t>
            </a:r>
            <a:endParaRPr sz="1400" b="0"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entury Gothic"/>
                <a:ea typeface="Century Gothic"/>
                <a:cs typeface="Century Gothic"/>
                <a:sym typeface="Century Gothic"/>
              </a:rPr>
              <a:t>-</a:t>
            </a:r>
            <a:r>
              <a:rPr lang="en-US" sz="1400" b="0" i="0" u="none" strike="noStrike" cap="none">
                <a:solidFill>
                  <a:srgbClr val="244061"/>
                </a:solidFill>
                <a:latin typeface="Century Gothic"/>
                <a:ea typeface="Century Gothic"/>
                <a:cs typeface="Century Gothic"/>
                <a:sym typeface="Century Gothic"/>
              </a:rPr>
              <a:t> She</a:t>
            </a:r>
            <a:r>
              <a:rPr lang="en-US" sz="1800" b="0" i="0" u="none" strike="noStrike" cap="none">
                <a:solidFill>
                  <a:srgbClr val="366092"/>
                </a:solidFill>
                <a:latin typeface="Century Gothic"/>
                <a:ea typeface="Century Gothic"/>
                <a:cs typeface="Century Gothic"/>
                <a:sym typeface="Century Gothic"/>
              </a:rPr>
              <a:t> </a:t>
            </a:r>
            <a:r>
              <a:rPr lang="en-US" sz="1400" b="0" i="0" u="none" strike="noStrike" cap="none">
                <a:solidFill>
                  <a:srgbClr val="244061"/>
                </a:solidFill>
                <a:latin typeface="Century Gothic"/>
                <a:ea typeface="Century Gothic"/>
                <a:cs typeface="Century Gothic"/>
                <a:sym typeface="Century Gothic"/>
              </a:rPr>
              <a:t>is  a VP Intellectual Property at Hikma Pharmaceuticals Global Division.</a:t>
            </a:r>
            <a:endParaRPr sz="1400" b="0"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244061"/>
                </a:solidFill>
                <a:latin typeface="Century Gothic"/>
                <a:ea typeface="Century Gothic"/>
                <a:cs typeface="Century Gothic"/>
                <a:sym typeface="Century Gothic"/>
              </a:rPr>
              <a:t>- She is a member of the trade committee of the International Generic and Biosimilar Pharmaceutical Association (IGBA) and the IP committee at the </a:t>
            </a:r>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244061"/>
                </a:solidFill>
                <a:latin typeface="Century Gothic"/>
                <a:ea typeface="Century Gothic"/>
                <a:cs typeface="Century Gothic"/>
                <a:sym typeface="Century Gothic"/>
              </a:rPr>
              <a:t>                 Jordanian Association of Pharmaceutical</a:t>
            </a:r>
            <a:r>
              <a:rPr lang="en-US" sz="1400" b="0" i="0" u="none" strike="noStrike" cap="none">
                <a:solidFill>
                  <a:srgbClr val="000000"/>
                </a:solidFill>
                <a:latin typeface="Century Gothic"/>
                <a:ea typeface="Century Gothic"/>
                <a:cs typeface="Century Gothic"/>
                <a:sym typeface="Century Gothic"/>
              </a:rPr>
              <a:t>  </a:t>
            </a:r>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244061"/>
                </a:solidFill>
                <a:latin typeface="Century Gothic"/>
                <a:ea typeface="Century Gothic"/>
                <a:cs typeface="Century Gothic"/>
                <a:sym typeface="Century Gothic"/>
              </a:rPr>
              <a:t>                 Manufacturers and the Saudi National  </a:t>
            </a:r>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244061"/>
                </a:solidFill>
                <a:latin typeface="Century Gothic"/>
                <a:ea typeface="Century Gothic"/>
                <a:cs typeface="Century Gothic"/>
                <a:sym typeface="Century Gothic"/>
              </a:rPr>
              <a:t>                 Committee of Pharmaceutical Industries. </a:t>
            </a:r>
            <a:endParaRPr sz="1400" b="0"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244061"/>
                </a:solidFill>
                <a:latin typeface="Century Gothic"/>
                <a:ea typeface="Century Gothic"/>
                <a:cs typeface="Century Gothic"/>
                <a:sym typeface="Century Gothic"/>
              </a:rPr>
              <a:t>                 - She was a speaker on intellectual property for   </a:t>
            </a:r>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244061"/>
                </a:solidFill>
                <a:latin typeface="Century Gothic"/>
                <a:ea typeface="Century Gothic"/>
                <a:cs typeface="Century Gothic"/>
                <a:sym typeface="Century Gothic"/>
              </a:rPr>
              <a:t>                 various national and international </a:t>
            </a:r>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244061"/>
                </a:solidFill>
                <a:latin typeface="Century Gothic"/>
                <a:ea typeface="Century Gothic"/>
                <a:cs typeface="Century Gothic"/>
                <a:sym typeface="Century Gothic"/>
              </a:rPr>
              <a:t>                 organizations like WIPO and CPhI Russia.</a:t>
            </a:r>
            <a:endParaRPr sz="1800" b="0" i="0" u="none" strike="noStrike" cap="none">
              <a:solidFill>
                <a:srgbClr val="000000"/>
              </a:solidFill>
              <a:latin typeface="Century Gothic"/>
              <a:ea typeface="Century Gothic"/>
              <a:cs typeface="Century Gothic"/>
              <a:sym typeface="Century Gothic"/>
            </a:endParaRPr>
          </a:p>
        </p:txBody>
      </p:sp>
      <p:pic>
        <p:nvPicPr>
          <p:cNvPr id="372" name="Google Shape;372;p18"/>
          <p:cNvPicPr preferRelativeResize="0"/>
          <p:nvPr/>
        </p:nvPicPr>
        <p:blipFill rotWithShape="1">
          <a:blip r:embed="rId4">
            <a:alphaModFix/>
          </a:blip>
          <a:srcRect/>
          <a:stretch/>
        </p:blipFill>
        <p:spPr>
          <a:xfrm>
            <a:off x="4354709" y="615047"/>
            <a:ext cx="731520" cy="740664"/>
          </a:xfrm>
          <a:prstGeom prst="rect">
            <a:avLst/>
          </a:prstGeom>
          <a:noFill/>
          <a:ln>
            <a:noFill/>
          </a:ln>
        </p:spPr>
      </p:pic>
      <p:pic>
        <p:nvPicPr>
          <p:cNvPr id="373" name="Google Shape;373;p18"/>
          <p:cNvPicPr preferRelativeResize="0"/>
          <p:nvPr/>
        </p:nvPicPr>
        <p:blipFill rotWithShape="1">
          <a:blip r:embed="rId5">
            <a:alphaModFix/>
          </a:blip>
          <a:srcRect/>
          <a:stretch/>
        </p:blipFill>
        <p:spPr>
          <a:xfrm>
            <a:off x="4354709" y="3950089"/>
            <a:ext cx="731520" cy="685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19"/>
          <p:cNvSpPr txBox="1">
            <a:spLocks noGrp="1"/>
          </p:cNvSpPr>
          <p:nvPr>
            <p:ph type="body" idx="1"/>
          </p:nvPr>
        </p:nvSpPr>
        <p:spPr>
          <a:xfrm>
            <a:off x="278108" y="84427"/>
            <a:ext cx="4808100" cy="7555915"/>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en-US" sz="1400" b="1" dirty="0">
                <a:solidFill>
                  <a:schemeClr val="dk2"/>
                </a:solidFill>
                <a:latin typeface="Century Gothic"/>
                <a:ea typeface="Century Gothic"/>
                <a:cs typeface="Century Gothic"/>
                <a:sym typeface="Century Gothic"/>
              </a:rPr>
              <a:t>Fees</a:t>
            </a:r>
            <a:endParaRPr dirty="0">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endParaRPr sz="900" b="1" dirty="0">
              <a:solidFill>
                <a:schemeClr val="dk2"/>
              </a:solidFill>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en-US" sz="1300" dirty="0">
                <a:latin typeface="Century Gothic"/>
                <a:ea typeface="Century Gothic"/>
                <a:cs typeface="Century Gothic"/>
                <a:sym typeface="Century Gothic"/>
              </a:rPr>
              <a:t>An introductory competitive fee has been set for this nine months program as follow:</a:t>
            </a:r>
            <a:endParaRPr sz="1300" dirty="0">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en-US" sz="1300" dirty="0">
                <a:latin typeface="Century Gothic"/>
                <a:ea typeface="Century Gothic"/>
                <a:cs typeface="Century Gothic"/>
                <a:sym typeface="Century Gothic"/>
              </a:rPr>
              <a:t>Jordanian 2,999 JD</a:t>
            </a:r>
            <a:endParaRPr sz="1300" dirty="0"/>
          </a:p>
          <a:p>
            <a:pPr marL="0" lvl="0" indent="0" algn="l" rtl="0">
              <a:lnSpc>
                <a:spcPct val="100000"/>
              </a:lnSpc>
              <a:spcBef>
                <a:spcPts val="0"/>
              </a:spcBef>
              <a:spcAft>
                <a:spcPts val="0"/>
              </a:spcAft>
              <a:buSzPts val="1400"/>
              <a:buNone/>
            </a:pPr>
            <a:r>
              <a:rPr lang="en-US" sz="1300" dirty="0">
                <a:latin typeface="Century Gothic"/>
                <a:ea typeface="Century Gothic"/>
                <a:cs typeface="Century Gothic"/>
                <a:sym typeface="Century Gothic"/>
              </a:rPr>
              <a:t>International $5,699 USD </a:t>
            </a:r>
            <a:endParaRPr sz="1300" dirty="0">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endParaRPr sz="900" b="1" dirty="0">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en-US" sz="1400" b="1" dirty="0">
                <a:solidFill>
                  <a:schemeClr val="dk2"/>
                </a:solidFill>
                <a:latin typeface="Century Gothic"/>
                <a:ea typeface="Century Gothic"/>
                <a:cs typeface="Century Gothic"/>
                <a:sym typeface="Century Gothic"/>
              </a:rPr>
              <a:t>Registration</a:t>
            </a:r>
            <a:r>
              <a:rPr lang="en-US" sz="1400" dirty="0">
                <a:solidFill>
                  <a:schemeClr val="dk2"/>
                </a:solidFill>
                <a:latin typeface="Century Gothic"/>
                <a:ea typeface="Century Gothic"/>
                <a:cs typeface="Century Gothic"/>
                <a:sym typeface="Century Gothic"/>
              </a:rPr>
              <a:t> </a:t>
            </a:r>
          </a:p>
          <a:p>
            <a:pPr marL="0" lvl="0" indent="0" algn="l" rtl="0">
              <a:lnSpc>
                <a:spcPct val="100000"/>
              </a:lnSpc>
              <a:spcBef>
                <a:spcPts val="0"/>
              </a:spcBef>
              <a:spcAft>
                <a:spcPts val="0"/>
              </a:spcAft>
              <a:buSzPts val="1400"/>
              <a:buNone/>
            </a:pPr>
            <a:endParaRPr lang="en-US" sz="900" dirty="0">
              <a:solidFill>
                <a:schemeClr val="tx1"/>
              </a:solidFill>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en-US" sz="1300" dirty="0">
                <a:solidFill>
                  <a:schemeClr val="tx1"/>
                </a:solidFill>
                <a:latin typeface="Century Gothic"/>
                <a:ea typeface="Century Gothic"/>
                <a:cs typeface="Century Gothic"/>
                <a:sym typeface="Century Gothic"/>
              </a:rPr>
              <a:t>The start time for the first cycle of the program will be on September 18, 2021. </a:t>
            </a:r>
            <a:endParaRPr sz="1300" dirty="0">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en-US" sz="1300" dirty="0">
                <a:latin typeface="Century Gothic"/>
                <a:ea typeface="Century Gothic"/>
                <a:cs typeface="Century Gothic"/>
                <a:sym typeface="Century Gothic"/>
              </a:rPr>
              <a:t>A- To register in the program and pay the fees by debit or credit card please visit the following web site.  Service fee will be applied.</a:t>
            </a:r>
            <a:endParaRPr sz="1300" dirty="0"/>
          </a:p>
          <a:p>
            <a:pPr marL="0" lvl="0" indent="0" algn="l" rtl="0">
              <a:lnSpc>
                <a:spcPct val="100000"/>
              </a:lnSpc>
              <a:spcBef>
                <a:spcPts val="0"/>
              </a:spcBef>
              <a:spcAft>
                <a:spcPts val="0"/>
              </a:spcAft>
              <a:buSzPts val="1400"/>
              <a:buNone/>
            </a:pPr>
            <a:endParaRPr sz="900" dirty="0">
              <a:latin typeface="Century Gothic"/>
              <a:ea typeface="Century Gothic"/>
              <a:cs typeface="Century Gothic"/>
              <a:sym typeface="Century Gothic"/>
            </a:endParaRPr>
          </a:p>
          <a:p>
            <a:pPr marL="0" lvl="0" indent="0" algn="ctr" rtl="0">
              <a:lnSpc>
                <a:spcPct val="100000"/>
              </a:lnSpc>
              <a:spcBef>
                <a:spcPts val="0"/>
              </a:spcBef>
              <a:spcAft>
                <a:spcPts val="0"/>
              </a:spcAft>
              <a:buSzPts val="1400"/>
              <a:buNone/>
            </a:pPr>
            <a:r>
              <a:rPr lang="en-US" sz="1400" u="sng" dirty="0">
                <a:solidFill>
                  <a:srgbClr val="538CD5"/>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https://services.just.edu.jo/PIPD</a:t>
            </a:r>
            <a:endParaRPr sz="1400" dirty="0">
              <a:solidFill>
                <a:srgbClr val="538CD5"/>
              </a:solidFill>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endParaRPr sz="900" dirty="0">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en-US" sz="1300" dirty="0">
                <a:latin typeface="Century Gothic"/>
                <a:ea typeface="Century Gothic"/>
                <a:cs typeface="Century Gothic"/>
                <a:sym typeface="Century Gothic"/>
              </a:rPr>
              <a:t>B- To register and pay the fees by bank or wire transfer </a:t>
            </a:r>
            <a:endParaRPr sz="1300" dirty="0">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en-US" sz="1100" dirty="0">
                <a:latin typeface="Century Gothic"/>
                <a:ea typeface="Century Gothic"/>
                <a:cs typeface="Century Gothic"/>
                <a:sym typeface="Century Gothic"/>
              </a:rPr>
              <a:t>For Jordanian to pay by Jordanian Dinar (JD) :</a:t>
            </a:r>
            <a:endParaRPr sz="1100" dirty="0">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en-US" sz="1000" dirty="0">
                <a:latin typeface="Century Gothic"/>
                <a:ea typeface="Century Gothic"/>
                <a:cs typeface="Century Gothic"/>
                <a:sym typeface="Century Gothic"/>
              </a:rPr>
              <a:t>	Swift Code</a:t>
            </a:r>
            <a:endParaRPr dirty="0">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en-US" sz="1000" dirty="0">
                <a:latin typeface="Century Gothic"/>
                <a:ea typeface="Century Gothic"/>
                <a:cs typeface="Century Gothic"/>
                <a:sym typeface="Century Gothic"/>
              </a:rPr>
              <a:t>	CAABJOAMXXX</a:t>
            </a:r>
            <a:endParaRPr dirty="0">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en-US" sz="1000" dirty="0">
                <a:latin typeface="Century Gothic"/>
                <a:ea typeface="Century Gothic"/>
                <a:cs typeface="Century Gothic"/>
                <a:sym typeface="Century Gothic"/>
              </a:rPr>
              <a:t>	Cairo Amman Bank</a:t>
            </a:r>
            <a:endParaRPr dirty="0">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en-US" sz="1000" dirty="0">
                <a:latin typeface="Century Gothic"/>
                <a:ea typeface="Century Gothic"/>
                <a:cs typeface="Century Gothic"/>
                <a:sym typeface="Century Gothic"/>
              </a:rPr>
              <a:t>	Amman Jo</a:t>
            </a:r>
            <a:endParaRPr dirty="0">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en-US" sz="1000" dirty="0">
                <a:latin typeface="Century Gothic"/>
                <a:ea typeface="Century Gothic"/>
                <a:cs typeface="Century Gothic"/>
                <a:sym typeface="Century Gothic"/>
              </a:rPr>
              <a:t>	Account number 0090003424838</a:t>
            </a:r>
            <a:endParaRPr dirty="0">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en-US" sz="1000" dirty="0">
                <a:latin typeface="Century Gothic"/>
                <a:ea typeface="Century Gothic"/>
                <a:cs typeface="Century Gothic"/>
                <a:sym typeface="Century Gothic"/>
              </a:rPr>
              <a:t>	Name: Jordan University of Science and Technology</a:t>
            </a:r>
            <a:endParaRPr dirty="0">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en-US" sz="1000" dirty="0">
                <a:latin typeface="Century Gothic"/>
                <a:ea typeface="Century Gothic"/>
                <a:cs typeface="Century Gothic"/>
                <a:sym typeface="Century Gothic"/>
              </a:rPr>
              <a:t>	Branch code: 1300</a:t>
            </a:r>
            <a:endParaRPr dirty="0">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en-US" sz="1000" dirty="0">
                <a:latin typeface="Century Gothic"/>
                <a:ea typeface="Century Gothic"/>
                <a:cs typeface="Century Gothic"/>
                <a:sym typeface="Century Gothic"/>
              </a:rPr>
              <a:t> 	IBAN number: JO54CAAB130000000003424838</a:t>
            </a:r>
            <a:endParaRPr dirty="0">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endParaRPr sz="1000" dirty="0">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en-US" sz="1000" dirty="0">
                <a:latin typeface="Century Gothic"/>
                <a:ea typeface="Century Gothic"/>
                <a:cs typeface="Century Gothic"/>
                <a:sym typeface="Century Gothic"/>
              </a:rPr>
              <a:t>For International to pay by United States Dollar ($USD):</a:t>
            </a:r>
            <a:endParaRPr dirty="0">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en-US" sz="1000" dirty="0">
                <a:latin typeface="Century Gothic"/>
                <a:ea typeface="Century Gothic"/>
                <a:cs typeface="Century Gothic"/>
                <a:sym typeface="Century Gothic"/>
              </a:rPr>
              <a:t>	Swift Code</a:t>
            </a:r>
            <a:endParaRPr dirty="0">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en-US" sz="1000" dirty="0">
                <a:latin typeface="Century Gothic"/>
                <a:ea typeface="Century Gothic"/>
                <a:cs typeface="Century Gothic"/>
                <a:sym typeface="Century Gothic"/>
              </a:rPr>
              <a:t>	CAABJOAMXXX</a:t>
            </a:r>
            <a:endParaRPr dirty="0">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en-US" sz="1000" dirty="0">
                <a:latin typeface="Century Gothic"/>
                <a:ea typeface="Century Gothic"/>
                <a:cs typeface="Century Gothic"/>
                <a:sym typeface="Century Gothic"/>
              </a:rPr>
              <a:t>	Cairo Amman Bank </a:t>
            </a:r>
            <a:endParaRPr dirty="0">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en-US" sz="1000" dirty="0">
                <a:latin typeface="Century Gothic"/>
                <a:ea typeface="Century Gothic"/>
                <a:cs typeface="Century Gothic"/>
                <a:sym typeface="Century Gothic"/>
              </a:rPr>
              <a:t>	Amman Jo </a:t>
            </a:r>
            <a:endParaRPr dirty="0">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en-US" sz="1000" dirty="0">
                <a:latin typeface="Century Gothic"/>
                <a:ea typeface="Century Gothic"/>
                <a:cs typeface="Century Gothic"/>
                <a:sym typeface="Century Gothic"/>
              </a:rPr>
              <a:t>	Account Number 090003424846</a:t>
            </a:r>
            <a:endParaRPr dirty="0">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en-US" sz="1000" dirty="0">
                <a:latin typeface="Century Gothic"/>
                <a:ea typeface="Century Gothic"/>
                <a:cs typeface="Century Gothic"/>
                <a:sym typeface="Century Gothic"/>
              </a:rPr>
              <a:t> 	Name: Jordan University of Science and Technology</a:t>
            </a:r>
            <a:endParaRPr dirty="0">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en-US" sz="1000" dirty="0">
                <a:latin typeface="Century Gothic"/>
                <a:ea typeface="Century Gothic"/>
                <a:cs typeface="Century Gothic"/>
                <a:sym typeface="Century Gothic"/>
              </a:rPr>
              <a:t>	Branch code: 1300</a:t>
            </a:r>
            <a:endParaRPr dirty="0">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en-US" sz="1000" dirty="0">
                <a:latin typeface="Century Gothic"/>
                <a:ea typeface="Century Gothic"/>
                <a:cs typeface="Century Gothic"/>
                <a:sym typeface="Century Gothic"/>
              </a:rPr>
              <a:t>	IBAN number: JO69CAAB130000000003424846</a:t>
            </a:r>
            <a:endParaRPr lang="en-US" dirty="0">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endParaRPr lang="en-US" sz="900" dirty="0">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en-US" sz="1000" dirty="0">
                <a:latin typeface="Century Gothic"/>
                <a:ea typeface="Century Gothic"/>
                <a:cs typeface="Century Gothic"/>
                <a:sym typeface="Century Gothic"/>
              </a:rPr>
              <a:t>                         </a:t>
            </a:r>
            <a:r>
              <a:rPr lang="en-US" sz="1300" dirty="0">
                <a:latin typeface="Century Gothic"/>
                <a:ea typeface="Century Gothic"/>
                <a:cs typeface="Century Gothic"/>
                <a:sym typeface="Century Gothic"/>
              </a:rPr>
              <a:t>After completion of the transfer process please </a:t>
            </a:r>
          </a:p>
          <a:p>
            <a:pPr marL="0" lvl="0" indent="0" algn="l" rtl="0">
              <a:lnSpc>
                <a:spcPct val="100000"/>
              </a:lnSpc>
              <a:spcBef>
                <a:spcPts val="0"/>
              </a:spcBef>
              <a:spcAft>
                <a:spcPts val="0"/>
              </a:spcAft>
              <a:buSzPts val="1400"/>
              <a:buNone/>
            </a:pPr>
            <a:r>
              <a:rPr lang="en-US" sz="1300" dirty="0">
                <a:latin typeface="Century Gothic"/>
                <a:ea typeface="Century Gothic"/>
                <a:cs typeface="Century Gothic"/>
                <a:sym typeface="Century Gothic"/>
              </a:rPr>
              <a:t>                   visit the following website to provide your </a:t>
            </a:r>
          </a:p>
          <a:p>
            <a:pPr marL="0" lvl="0" indent="0" algn="l" rtl="0">
              <a:lnSpc>
                <a:spcPct val="100000"/>
              </a:lnSpc>
              <a:spcBef>
                <a:spcPts val="0"/>
              </a:spcBef>
              <a:spcAft>
                <a:spcPts val="0"/>
              </a:spcAft>
              <a:buSzPts val="1400"/>
              <a:buNone/>
            </a:pPr>
            <a:r>
              <a:rPr lang="en-US" sz="1300" dirty="0">
                <a:latin typeface="Century Gothic"/>
                <a:ea typeface="Century Gothic"/>
                <a:cs typeface="Century Gothic"/>
                <a:sym typeface="Century Gothic"/>
              </a:rPr>
              <a:t>                   information and submit a copy of the transfer slip </a:t>
            </a:r>
            <a:endParaRPr sz="1300" dirty="0">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endParaRPr sz="800" dirty="0">
              <a:solidFill>
                <a:srgbClr val="17365D"/>
              </a:solidFill>
              <a:latin typeface="Century Gothic"/>
              <a:ea typeface="Century Gothic"/>
              <a:cs typeface="Century Gothic"/>
              <a:sym typeface="Century Gothic"/>
            </a:endParaRPr>
          </a:p>
          <a:p>
            <a:pPr marL="0" lvl="0" indent="0" algn="ctr" rtl="0">
              <a:lnSpc>
                <a:spcPct val="100000"/>
              </a:lnSpc>
              <a:spcBef>
                <a:spcPts val="0"/>
              </a:spcBef>
              <a:spcAft>
                <a:spcPts val="0"/>
              </a:spcAft>
              <a:buSzPts val="1400"/>
              <a:buNone/>
            </a:pPr>
            <a:r>
              <a:rPr lang="en-US" sz="1400" u="sng" dirty="0">
                <a:solidFill>
                  <a:srgbClr val="538CD5"/>
                </a:solidFill>
                <a:latin typeface="Century Gothic"/>
                <a:ea typeface="Century Gothic"/>
                <a:cs typeface="Century Gothic"/>
                <a:sym typeface="Century Gothic"/>
              </a:rPr>
              <a:t>www.just.edu.jo/PIPD</a:t>
            </a:r>
            <a:endParaRPr dirty="0">
              <a:solidFill>
                <a:srgbClr val="538CD5"/>
              </a:solidFill>
              <a:latin typeface="Century Gothic"/>
              <a:ea typeface="Century Gothic"/>
              <a:cs typeface="Century Gothic"/>
              <a:sym typeface="Century Gothic"/>
            </a:endParaRPr>
          </a:p>
        </p:txBody>
      </p:sp>
      <p:sp>
        <p:nvSpPr>
          <p:cNvPr id="379" name="Google Shape;379;p19"/>
          <p:cNvSpPr txBox="1">
            <a:spLocks noGrp="1"/>
          </p:cNvSpPr>
          <p:nvPr>
            <p:ph type="body" idx="2"/>
          </p:nvPr>
        </p:nvSpPr>
        <p:spPr>
          <a:xfrm>
            <a:off x="5384800" y="1645836"/>
            <a:ext cx="4808100" cy="5370701"/>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en-US" sz="1400" b="1" dirty="0">
                <a:solidFill>
                  <a:schemeClr val="dk2"/>
                </a:solidFill>
                <a:latin typeface="Century Gothic"/>
                <a:ea typeface="Century Gothic"/>
                <a:cs typeface="Century Gothic"/>
                <a:sym typeface="Century Gothic"/>
              </a:rPr>
              <a:t>Bank Facilities</a:t>
            </a:r>
          </a:p>
          <a:p>
            <a:pPr marL="0" lvl="0" indent="0" algn="l" rtl="0">
              <a:lnSpc>
                <a:spcPct val="100000"/>
              </a:lnSpc>
              <a:spcBef>
                <a:spcPts val="0"/>
              </a:spcBef>
              <a:spcAft>
                <a:spcPts val="0"/>
              </a:spcAft>
              <a:buSzPts val="1400"/>
              <a:buNone/>
            </a:pPr>
            <a:r>
              <a:rPr lang="en-US" sz="1400" b="1" dirty="0">
                <a:solidFill>
                  <a:schemeClr val="dk2"/>
                </a:solidFill>
                <a:latin typeface="Century Gothic"/>
                <a:ea typeface="Century Gothic"/>
                <a:cs typeface="Century Gothic"/>
                <a:sym typeface="Century Gothic"/>
              </a:rPr>
              <a:t> </a:t>
            </a:r>
            <a:endParaRPr b="1" dirty="0">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en-US" dirty="0">
                <a:solidFill>
                  <a:schemeClr val="dk2"/>
                </a:solidFill>
                <a:latin typeface="Century Gothic"/>
                <a:ea typeface="Century Gothic"/>
                <a:cs typeface="Century Gothic"/>
                <a:sym typeface="Century Gothic"/>
              </a:rPr>
              <a:t> </a:t>
            </a:r>
            <a:r>
              <a:rPr lang="en-US" sz="1300" dirty="0">
                <a:solidFill>
                  <a:schemeClr val="dk1"/>
                </a:solidFill>
                <a:latin typeface="Century Gothic" panose="020B0502020202020204" pitchFamily="34" charset="0"/>
                <a:ea typeface="Century Gothic"/>
                <a:cs typeface="Andalus" panose="02020603050405020304" pitchFamily="18" charset="-78"/>
                <a:sym typeface="Century Gothic"/>
              </a:rPr>
              <a:t>Customers holding credit cards issued by Cairo Amman </a:t>
            </a:r>
            <a:endParaRPr sz="1300" dirty="0">
              <a:latin typeface="Century Gothic" panose="020B0502020202020204" pitchFamily="34" charset="0"/>
            </a:endParaRPr>
          </a:p>
          <a:p>
            <a:pPr marL="0" lvl="0" indent="0" algn="l" rtl="0">
              <a:lnSpc>
                <a:spcPct val="100000"/>
              </a:lnSpc>
              <a:spcBef>
                <a:spcPts val="0"/>
              </a:spcBef>
              <a:spcAft>
                <a:spcPts val="0"/>
              </a:spcAft>
              <a:buSzPts val="1400"/>
              <a:buNone/>
            </a:pPr>
            <a:r>
              <a:rPr lang="en-US" sz="1300" dirty="0">
                <a:solidFill>
                  <a:schemeClr val="dk1"/>
                </a:solidFill>
                <a:latin typeface="Century Gothic" panose="020B0502020202020204" pitchFamily="34" charset="0"/>
                <a:ea typeface="Century Gothic"/>
                <a:cs typeface="Andalus" panose="02020603050405020304" pitchFamily="18" charset="-78"/>
                <a:sym typeface="Century Gothic"/>
              </a:rPr>
              <a:t>Bank or eligible customer can pay the fee on monthly installments for 6 months with no interest. Call Cairo Amman Bank call center after paying. </a:t>
            </a:r>
            <a:endParaRPr sz="1300" dirty="0">
              <a:latin typeface="Century Gothic" panose="020B0502020202020204" pitchFamily="34" charset="0"/>
              <a:ea typeface="Century Gothic"/>
              <a:cs typeface="Andalus" panose="02020603050405020304" pitchFamily="18" charset="-78"/>
              <a:sym typeface="Century Gothic"/>
            </a:endParaRPr>
          </a:p>
          <a:p>
            <a:pPr marL="0" lvl="0" indent="0" algn="l" rtl="0">
              <a:lnSpc>
                <a:spcPct val="100000"/>
              </a:lnSpc>
              <a:spcBef>
                <a:spcPts val="0"/>
              </a:spcBef>
              <a:spcAft>
                <a:spcPts val="0"/>
              </a:spcAft>
              <a:buSzPts val="1400"/>
              <a:buNone/>
            </a:pPr>
            <a:endParaRPr sz="900" dirty="0">
              <a:solidFill>
                <a:schemeClr val="dk2"/>
              </a:solidFill>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en-US" sz="1400" b="1" dirty="0">
                <a:solidFill>
                  <a:schemeClr val="dk2"/>
                </a:solidFill>
                <a:latin typeface="Century Gothic"/>
                <a:ea typeface="Century Gothic"/>
                <a:cs typeface="Century Gothic"/>
                <a:sym typeface="Century Gothic"/>
              </a:rPr>
              <a:t>For more information, Please visit </a:t>
            </a:r>
            <a:endParaRPr b="1" dirty="0">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endParaRPr sz="900" dirty="0">
              <a:solidFill>
                <a:schemeClr val="dk2"/>
              </a:solidFill>
              <a:latin typeface="Century Gothic"/>
              <a:ea typeface="Century Gothic"/>
              <a:cs typeface="Century Gothic"/>
              <a:sym typeface="Century Gothic"/>
            </a:endParaRPr>
          </a:p>
          <a:p>
            <a:pPr marL="0" lvl="0" indent="0" algn="ctr" rtl="0">
              <a:lnSpc>
                <a:spcPct val="100000"/>
              </a:lnSpc>
              <a:spcBef>
                <a:spcPts val="0"/>
              </a:spcBef>
              <a:spcAft>
                <a:spcPts val="0"/>
              </a:spcAft>
              <a:buSzPts val="1400"/>
              <a:buNone/>
            </a:pPr>
            <a:r>
              <a:rPr lang="en-US" sz="1200" u="sng" dirty="0">
                <a:solidFill>
                  <a:srgbClr val="538CD5"/>
                </a:solidFill>
                <a:latin typeface="Century Gothic"/>
                <a:ea typeface="Century Gothic"/>
                <a:cs typeface="Century Gothic"/>
                <a:sym typeface="Century Gothic"/>
              </a:rPr>
              <a:t>www.just.edu.jo/PIPD</a:t>
            </a:r>
            <a:endParaRPr dirty="0">
              <a:solidFill>
                <a:srgbClr val="538CD5"/>
              </a:solidFill>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endParaRPr sz="900" dirty="0">
              <a:solidFill>
                <a:schemeClr val="dk1"/>
              </a:solidFill>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en-US" sz="1400" b="1" dirty="0">
                <a:solidFill>
                  <a:schemeClr val="dk2"/>
                </a:solidFill>
                <a:latin typeface="Century Gothic"/>
                <a:ea typeface="Century Gothic"/>
                <a:cs typeface="Century Gothic"/>
                <a:sym typeface="Century Gothic"/>
              </a:rPr>
              <a:t>Contact</a:t>
            </a:r>
            <a:endParaRPr b="1" dirty="0">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endParaRPr sz="900" dirty="0">
              <a:solidFill>
                <a:schemeClr val="dk1"/>
              </a:solidFill>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en-US" sz="1300" dirty="0">
                <a:solidFill>
                  <a:schemeClr val="dk1"/>
                </a:solidFill>
                <a:latin typeface="Century Gothic"/>
                <a:ea typeface="Century Gothic"/>
                <a:cs typeface="Century Gothic"/>
                <a:sym typeface="Century Gothic"/>
              </a:rPr>
              <a:t>Pharmaceutical Research Center </a:t>
            </a:r>
            <a:endParaRPr sz="1300" dirty="0">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en-US" sz="1300" dirty="0">
                <a:solidFill>
                  <a:schemeClr val="dk1"/>
                </a:solidFill>
                <a:latin typeface="Century Gothic"/>
                <a:ea typeface="Century Gothic"/>
                <a:cs typeface="Century Gothic"/>
                <a:sym typeface="Century Gothic"/>
              </a:rPr>
              <a:t>Jordan University of Science and Technology</a:t>
            </a:r>
            <a:endParaRPr sz="1300" dirty="0">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en-US" sz="1300" dirty="0">
                <a:solidFill>
                  <a:schemeClr val="dk1"/>
                </a:solidFill>
                <a:latin typeface="Century Gothic"/>
                <a:ea typeface="Century Gothic"/>
                <a:cs typeface="Century Gothic"/>
                <a:sym typeface="Century Gothic"/>
              </a:rPr>
              <a:t>Irbid 22110 Jordan </a:t>
            </a:r>
            <a:endParaRPr sz="1300" dirty="0">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endParaRPr sz="900" dirty="0">
              <a:solidFill>
                <a:schemeClr val="dk1"/>
              </a:solidFill>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en-US" sz="1300" dirty="0">
                <a:solidFill>
                  <a:schemeClr val="dk1"/>
                </a:solidFill>
                <a:latin typeface="Century Gothic"/>
                <a:ea typeface="Century Gothic"/>
                <a:cs typeface="Century Gothic"/>
                <a:sym typeface="Century Gothic"/>
              </a:rPr>
              <a:t>Telephone:  00962 2 7200600 EXTENSION 40509</a:t>
            </a:r>
            <a:endParaRPr sz="1300" dirty="0">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en-US" sz="1300" dirty="0">
                <a:solidFill>
                  <a:schemeClr val="dk1"/>
                </a:solidFill>
                <a:latin typeface="Century Gothic"/>
                <a:ea typeface="Century Gothic"/>
                <a:cs typeface="Century Gothic"/>
                <a:sym typeface="Century Gothic"/>
              </a:rPr>
              <a:t>Fax:               00962 2 7200643</a:t>
            </a:r>
            <a:endParaRPr sz="1300" dirty="0">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en-US" sz="1300" dirty="0">
                <a:solidFill>
                  <a:schemeClr val="dk1"/>
                </a:solidFill>
                <a:latin typeface="Century Gothic"/>
                <a:ea typeface="Century Gothic"/>
                <a:cs typeface="Century Gothic"/>
                <a:sym typeface="Century Gothic"/>
              </a:rPr>
              <a:t>Email:           prc@just.edu.jo</a:t>
            </a:r>
            <a:endParaRPr sz="1300" dirty="0">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endParaRPr sz="900" dirty="0">
              <a:solidFill>
                <a:schemeClr val="dk1"/>
              </a:solidFill>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en-US" sz="1300" dirty="0">
                <a:solidFill>
                  <a:schemeClr val="dk1"/>
                </a:solidFill>
                <a:latin typeface="Century Gothic"/>
                <a:ea typeface="Century Gothic"/>
                <a:cs typeface="Century Gothic"/>
                <a:sym typeface="Century Gothic"/>
              </a:rPr>
              <a:t>Diploma Email: </a:t>
            </a:r>
            <a:r>
              <a:rPr lang="en-US" sz="1300" u="sng" dirty="0">
                <a:solidFill>
                  <a:schemeClr val="dk1"/>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PIPD@just.edu.jo</a:t>
            </a:r>
            <a:endParaRPr sz="1300" dirty="0">
              <a:solidFill>
                <a:schemeClr val="dk1"/>
              </a:solidFill>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endParaRPr lang="en-US" sz="900" dirty="0">
              <a:solidFill>
                <a:schemeClr val="dk1"/>
              </a:solidFill>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en-US" sz="1300" dirty="0">
                <a:solidFill>
                  <a:schemeClr val="dk1"/>
                </a:solidFill>
                <a:latin typeface="Century Gothic"/>
                <a:ea typeface="Century Gothic"/>
                <a:cs typeface="Century Gothic"/>
                <a:sym typeface="Century Gothic"/>
              </a:rPr>
              <a:t>Diploma Coordinator: Dr. Bashar M Altaani, </a:t>
            </a:r>
          </a:p>
          <a:p>
            <a:pPr marL="0" lvl="0" indent="0" algn="l" rtl="0">
              <a:lnSpc>
                <a:spcPct val="100000"/>
              </a:lnSpc>
              <a:spcBef>
                <a:spcPts val="0"/>
              </a:spcBef>
              <a:spcAft>
                <a:spcPts val="0"/>
              </a:spcAft>
              <a:buSzPts val="1400"/>
              <a:buNone/>
            </a:pPr>
            <a:r>
              <a:rPr lang="en-US" sz="1300" dirty="0">
                <a:solidFill>
                  <a:schemeClr val="dk1"/>
                </a:solidFill>
                <a:latin typeface="Century Gothic"/>
                <a:ea typeface="Century Gothic"/>
                <a:cs typeface="Century Gothic"/>
                <a:sym typeface="Century Gothic"/>
              </a:rPr>
              <a:t>Mobile: 00962 795562651</a:t>
            </a:r>
            <a:endParaRPr sz="1300" dirty="0">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endParaRPr lang="en-US" sz="900" dirty="0">
              <a:solidFill>
                <a:schemeClr val="dk1"/>
              </a:solidFill>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en-US" sz="1300" dirty="0">
                <a:solidFill>
                  <a:schemeClr val="dk1"/>
                </a:solidFill>
                <a:latin typeface="Century Gothic"/>
                <a:ea typeface="Century Gothic"/>
                <a:cs typeface="Century Gothic"/>
                <a:sym typeface="Century Gothic"/>
              </a:rPr>
              <a:t>Diploma registration coordinator: Mr. Alex </a:t>
            </a:r>
            <a:r>
              <a:rPr lang="en-US" sz="1300" dirty="0" err="1">
                <a:solidFill>
                  <a:schemeClr val="dk1"/>
                </a:solidFill>
                <a:latin typeface="Century Gothic"/>
                <a:ea typeface="Century Gothic"/>
                <a:cs typeface="Century Gothic"/>
                <a:sym typeface="Century Gothic"/>
              </a:rPr>
              <a:t>Odai</a:t>
            </a:r>
            <a:r>
              <a:rPr lang="en-US" sz="1300" dirty="0">
                <a:solidFill>
                  <a:schemeClr val="dk1"/>
                </a:solidFill>
                <a:latin typeface="Century Gothic"/>
                <a:ea typeface="Century Gothic"/>
                <a:cs typeface="Century Gothic"/>
                <a:sym typeface="Century Gothic"/>
              </a:rPr>
              <a:t> Hisham Mobile: 00962799150279</a:t>
            </a:r>
            <a:endParaRPr sz="1300" dirty="0">
              <a:latin typeface="Century Gothic"/>
              <a:ea typeface="Century Gothic"/>
              <a:cs typeface="Century Gothic"/>
              <a:sym typeface="Century Gothic"/>
            </a:endParaRPr>
          </a:p>
        </p:txBody>
      </p:sp>
      <p:pic>
        <p:nvPicPr>
          <p:cNvPr id="380" name="Google Shape;380;p19"/>
          <p:cNvPicPr preferRelativeResize="0"/>
          <p:nvPr/>
        </p:nvPicPr>
        <p:blipFill rotWithShape="1">
          <a:blip r:embed="rId4">
            <a:alphaModFix/>
          </a:blip>
          <a:srcRect/>
          <a:stretch/>
        </p:blipFill>
        <p:spPr>
          <a:xfrm>
            <a:off x="9199131" y="1526826"/>
            <a:ext cx="338137" cy="48599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D64AB"/>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2299</Words>
  <Application>Microsoft Office PowerPoint</Application>
  <PresentationFormat>Custom</PresentationFormat>
  <Paragraphs>333</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Century Gothic</vt:lpstr>
      <vt:lpstr>Times New Roman</vt:lpstr>
      <vt:lpstr>Calibri</vt:lpstr>
      <vt:lpstr>Arial</vt:lpstr>
      <vt:lpstr>Century</vt:lpstr>
      <vt:lpstr>Office Theme</vt:lpstr>
      <vt:lpstr>PowerPoint Presentation</vt:lpstr>
      <vt:lpstr>Program Qualifications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Bashar Altaani</cp:lastModifiedBy>
  <cp:revision>3</cp:revision>
  <dcterms:created xsi:type="dcterms:W3CDTF">2021-06-03T11:49:51Z</dcterms:created>
  <dcterms:modified xsi:type="dcterms:W3CDTF">2021-07-01T13:17:22Z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2021-05-20T00:00:00Z</vt:filetime>
  </property>
  <property fmtid="{D5CDD505-2E9C-101B-9397-08002B2CF9AE}" pid="3" name="LastSaved">
    <vt:filetime>2021-06-03T00:00:00Z</vt:filetime>
  </property>
</Properties>
</file>